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4"/>
    <p:sldMasterId id="214748367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10287000" cx="18288000"/>
  <p:notesSz cx="6858000" cy="9144000"/>
  <p:embeddedFontLst>
    <p:embeddedFont>
      <p:font typeface="Poppins"/>
      <p:regular r:id="rId39"/>
      <p:bold r:id="rId40"/>
      <p:italic r:id="rId41"/>
      <p:boldItalic r:id="rId42"/>
    </p:embeddedFont>
    <p:embeddedFont>
      <p:font typeface="Poppins Light"/>
      <p:regular r:id="rId43"/>
      <p:bold r:id="rId44"/>
      <p:italic r:id="rId45"/>
      <p:boldItalic r:id="rId46"/>
    </p:embeddedFont>
    <p:embeddedFont>
      <p:font typeface="Poppins Medium"/>
      <p:regular r:id="rId47"/>
      <p:bold r:id="rId48"/>
      <p:italic r:id="rId49"/>
      <p:boldItalic r:id="rId50"/>
    </p:embeddedFont>
    <p:embeddedFont>
      <p:font typeface="Poppins SemiBold"/>
      <p:regular r:id="rId51"/>
      <p:bold r:id="rId52"/>
      <p:italic r:id="rId53"/>
      <p:boldItalic r:id="rId54"/>
    </p:embeddedFont>
    <p:embeddedFont>
      <p:font typeface="Poppins ExtraLight"/>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60">
          <p15:clr>
            <a:srgbClr val="A4A3A4"/>
          </p15:clr>
        </p15:guide>
        <p15:guide id="2" pos="576">
          <p15:clr>
            <a:srgbClr val="A4A3A4"/>
          </p15:clr>
        </p15:guide>
        <p15:guide id="3" pos="10944">
          <p15:clr>
            <a:srgbClr val="747775"/>
          </p15:clr>
        </p15:guide>
        <p15:guide id="4" orient="horz" pos="6120">
          <p15:clr>
            <a:srgbClr val="747775"/>
          </p15:clr>
        </p15:guide>
        <p15:guide id="5" pos="5760">
          <p15:clr>
            <a:srgbClr val="747775"/>
          </p15:clr>
        </p15:guide>
        <p15:guide id="6" orient="horz" pos="3240">
          <p15:clr>
            <a:srgbClr val="747775"/>
          </p15:clr>
        </p15:guide>
        <p15:guide id="7" orient="horz" pos="1296">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60" orient="horz"/>
        <p:guide pos="576"/>
        <p:guide pos="10944"/>
        <p:guide pos="6120" orient="horz"/>
        <p:guide pos="5760"/>
        <p:guide pos="3240" orient="horz"/>
        <p:guide pos="1296"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bold.fntdata"/><Relationship Id="rId42" Type="http://schemas.openxmlformats.org/officeDocument/2006/relationships/font" Target="fonts/Poppins-boldItalic.fntdata"/><Relationship Id="rId41" Type="http://schemas.openxmlformats.org/officeDocument/2006/relationships/font" Target="fonts/Poppins-italic.fntdata"/><Relationship Id="rId44" Type="http://schemas.openxmlformats.org/officeDocument/2006/relationships/font" Target="fonts/PoppinsLight-bold.fntdata"/><Relationship Id="rId43" Type="http://schemas.openxmlformats.org/officeDocument/2006/relationships/font" Target="fonts/PoppinsLight-regular.fntdata"/><Relationship Id="rId46" Type="http://schemas.openxmlformats.org/officeDocument/2006/relationships/font" Target="fonts/PoppinsLight-boldItalic.fntdata"/><Relationship Id="rId45" Type="http://schemas.openxmlformats.org/officeDocument/2006/relationships/font" Target="fonts/PoppinsLigh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PoppinsMedium-bold.fntdata"/><Relationship Id="rId47" Type="http://schemas.openxmlformats.org/officeDocument/2006/relationships/font" Target="fonts/PoppinsMedium-regular.fntdata"/><Relationship Id="rId49" Type="http://schemas.openxmlformats.org/officeDocument/2006/relationships/font" Target="fonts/PoppinsMedium-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font" Target="fonts/Poppins-regular.fntdata"/><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PoppinsSemiBold-regular.fntdata"/><Relationship Id="rId50" Type="http://schemas.openxmlformats.org/officeDocument/2006/relationships/font" Target="fonts/PoppinsMedium-boldItalic.fntdata"/><Relationship Id="rId53" Type="http://schemas.openxmlformats.org/officeDocument/2006/relationships/font" Target="fonts/PoppinsSemiBold-italic.fntdata"/><Relationship Id="rId52" Type="http://schemas.openxmlformats.org/officeDocument/2006/relationships/font" Target="fonts/PoppinsSemiBold-bold.fntdata"/><Relationship Id="rId11" Type="http://schemas.openxmlformats.org/officeDocument/2006/relationships/slide" Target="slides/slide5.xml"/><Relationship Id="rId55" Type="http://schemas.openxmlformats.org/officeDocument/2006/relationships/font" Target="fonts/PoppinsExtraLight-regular.fntdata"/><Relationship Id="rId10" Type="http://schemas.openxmlformats.org/officeDocument/2006/relationships/slide" Target="slides/slide4.xml"/><Relationship Id="rId54" Type="http://schemas.openxmlformats.org/officeDocument/2006/relationships/font" Target="fonts/PoppinsSemiBold-boldItalic.fntdata"/><Relationship Id="rId13" Type="http://schemas.openxmlformats.org/officeDocument/2006/relationships/slide" Target="slides/slide7.xml"/><Relationship Id="rId57" Type="http://schemas.openxmlformats.org/officeDocument/2006/relationships/font" Target="fonts/PoppinsExtraLight-italic.fntdata"/><Relationship Id="rId12" Type="http://schemas.openxmlformats.org/officeDocument/2006/relationships/slide" Target="slides/slide6.xml"/><Relationship Id="rId56" Type="http://schemas.openxmlformats.org/officeDocument/2006/relationships/font" Target="fonts/PoppinsExtraLight-bold.fntdata"/><Relationship Id="rId15" Type="http://schemas.openxmlformats.org/officeDocument/2006/relationships/slide" Target="slides/slide9.xml"/><Relationship Id="rId14" Type="http://schemas.openxmlformats.org/officeDocument/2006/relationships/slide" Target="slides/slide8.xml"/><Relationship Id="rId58" Type="http://schemas.openxmlformats.org/officeDocument/2006/relationships/font" Target="fonts/PoppinsExtraLight-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647989a07a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g2647989a07a_0_2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xmlns:a="http://schemas.openxmlformats.org/drawingml/2006/main" indent="-298450" lvl="0" marL="457200" rtl="0" algn="l">
              <a:lnSpc>
                <a:spcPct val="100000"/>
              </a:lnSpc>
              <a:spcBef>
                <a:spcPts val="0"/>
              </a:spcBef>
              <a:spcAft>
                <a:spcPts val="0"/>
              </a:spcAft>
              <a:buSzPts val="1100"/>
              <a:buChar char="-"/>
            </a:pPr>
            <a:r xmlns:a="http://schemas.openxmlformats.org/drawingml/2006/main">
              <a:rPr lang="es"/>
              <a:t>Agenda: lo que cubriremos hoy</a:t>
            </a:r>
            <a:endParaRPr xmlns:a="http://schemas.openxmlformats.org/drawingml/2006/main"/>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647989a07a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g2647989a07a_0_2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rtl="0" algn="l">
              <a:lnSpc>
                <a:spcPct val="100000"/>
              </a:lnSpc>
              <a:spcBef>
                <a:spcPts val="0"/>
              </a:spcBef>
              <a:spcAft>
                <a:spcPts val="0"/>
              </a:spcAft>
              <a:buNone/>
            </a:pPr>
            <a:r xmlns:a="http://schemas.openxmlformats.org/drawingml/2006/main">
              <a:rPr lang="es"/>
              <a:t>Abra la aplicación, muestre las herramientas, muestre cómo marcar como favorito haciendo clic en la estrella en la esquina superior derecha.</a:t>
            </a:r>
            <a:endParaRPr xmlns:a="http://schemas.openxmlformats.org/drawingml/2006/main"/>
          </a:p>
          <a:p>
            <a:pPr xmlns:a="http://schemas.openxmlformats.org/drawingml/2006/main" indent="0" lvl="0" marL="0" rtl="0" algn="l">
              <a:lnSpc>
                <a:spcPct val="100000"/>
              </a:lnSpc>
              <a:spcBef>
                <a:spcPts val="0"/>
              </a:spcBef>
              <a:spcAft>
                <a:spcPts val="0"/>
              </a:spcAft>
              <a:buNone/>
            </a:pPr>
            <a:r xmlns:a="http://schemas.openxmlformats.org/drawingml/2006/main">
              <a:t/>
            </a:r>
            <a:endParaRPr xmlns:a="http://schemas.openxmlformats.org/drawingml/2006/main"/>
          </a:p>
          <a:p>
            <a:pPr xmlns:a="http://schemas.openxmlformats.org/drawingml/2006/main" indent="0" lvl="0" marL="0" rtl="0" algn="l">
              <a:lnSpc>
                <a:spcPct val="100000"/>
              </a:lnSpc>
              <a:spcBef>
                <a:spcPts val="0"/>
              </a:spcBef>
              <a:spcAft>
                <a:spcPts val="0"/>
              </a:spcAft>
              <a:buNone/>
            </a:pPr>
            <a:r xmlns:a="http://schemas.openxmlformats.org/drawingml/2006/main">
              <a:rPr lang="es"/>
              <a:t>¡Dé a los asistentes al menos 5 minutos de tiempo de exploración!</a:t>
            </a:r>
            <a:endParaRPr xmlns:a="http://schemas.openxmlformats.org/drawingml/2006/main"/>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b4bd5e63dd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g2b4bd5e63dd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rtl="0" algn="l">
              <a:lnSpc>
                <a:spcPct val="100000"/>
              </a:lnSpc>
              <a:spcBef>
                <a:spcPts val="0"/>
              </a:spcBef>
              <a:spcAft>
                <a:spcPts val="0"/>
              </a:spcAft>
              <a:buNone/>
            </a:pPr>
            <a:r xmlns:a="http://schemas.openxmlformats.org/drawingml/2006/main">
              <a:rPr lang="es"/>
              <a:t>Abra la aplicación, muestre las herramientas, muestre cómo marcar como favorito haciendo clic en la estrella en la esquina superior derecha.</a:t>
            </a:r>
            <a:endParaRPr xmlns:a="http://schemas.openxmlformats.org/drawingml/2006/main"/>
          </a:p>
          <a:p>
            <a:pPr xmlns:a="http://schemas.openxmlformats.org/drawingml/2006/main" indent="0" lvl="0" marL="0" rtl="0" algn="l">
              <a:lnSpc>
                <a:spcPct val="100000"/>
              </a:lnSpc>
              <a:spcBef>
                <a:spcPts val="0"/>
              </a:spcBef>
              <a:spcAft>
                <a:spcPts val="0"/>
              </a:spcAft>
              <a:buNone/>
            </a:pPr>
            <a:r xmlns:a="http://schemas.openxmlformats.org/drawingml/2006/main">
              <a:t/>
            </a:r>
            <a:endParaRPr xmlns:a="http://schemas.openxmlformats.org/drawingml/2006/main"/>
          </a:p>
          <a:p>
            <a:pPr xmlns:a="http://schemas.openxmlformats.org/drawingml/2006/main" indent="0" lvl="0" marL="0" rtl="0" algn="l">
              <a:lnSpc>
                <a:spcPct val="100000"/>
              </a:lnSpc>
              <a:spcBef>
                <a:spcPts val="0"/>
              </a:spcBef>
              <a:spcAft>
                <a:spcPts val="0"/>
              </a:spcAft>
              <a:buNone/>
            </a:pPr>
            <a:r xmlns:a="http://schemas.openxmlformats.org/drawingml/2006/main">
              <a:rPr lang="es"/>
              <a:t>¡Dé a los asistentes al menos 5 minutos de tiempo de exploración!</a:t>
            </a:r>
            <a:endParaRPr xmlns:a="http://schemas.openxmlformats.org/drawingml/2006/main"/>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746d0a8e6f_0_10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g2746d0a8e6f_0_10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rtl="0" algn="l">
              <a:lnSpc>
                <a:spcPct val="100000"/>
              </a:lnSpc>
              <a:spcBef>
                <a:spcPts val="0"/>
              </a:spcBef>
              <a:spcAft>
                <a:spcPts val="0"/>
              </a:spcAft>
              <a:buSzPts val="1100"/>
              <a:buNone/>
            </a:pPr>
            <a:r xmlns:a="http://schemas.openxmlformats.org/drawingml/2006/main">
              <a:rPr lang="es"/>
              <a:t>[En la aplicación]</a:t>
            </a:r>
            <a:endParaRPr xmlns:a="http://schemas.openxmlformats.org/drawingml/2006/main"/>
          </a:p>
          <a:p>
            <a:pPr xmlns:a="http://schemas.openxmlformats.org/drawingml/2006/main" indent="-298450" lvl="0" marL="457200" rtl="0" algn="l">
              <a:lnSpc>
                <a:spcPct val="100000"/>
              </a:lnSpc>
              <a:spcBef>
                <a:spcPts val="0"/>
              </a:spcBef>
              <a:spcAft>
                <a:spcPts val="0"/>
              </a:spcAft>
              <a:buSzPts val="1100"/>
              <a:buChar char="-"/>
            </a:pPr>
            <a:r xmlns:a="http://schemas.openxmlformats.org/drawingml/2006/main">
              <a:rPr lang="es"/>
              <a:t>Las herramientas mágicas están diseñadas para estar listas para usar sin necesidad de formación.</a:t>
            </a:r>
            <a:endParaRPr xmlns:a="http://schemas.openxmlformats.org/drawingml/2006/main"/>
          </a:p>
          <a:p>
            <a:pPr xmlns:a="http://schemas.openxmlformats.org/drawingml/2006/main" indent="-298450" lvl="0" marL="457200" rtl="0" algn="l">
              <a:lnSpc>
                <a:spcPct val="100000"/>
              </a:lnSpc>
              <a:spcBef>
                <a:spcPts val="0"/>
              </a:spcBef>
              <a:spcAft>
                <a:spcPts val="0"/>
              </a:spcAft>
              <a:buSzPts val="1100"/>
              <a:buChar char="-"/>
            </a:pPr>
            <a:r xmlns:a="http://schemas.openxmlformats.org/drawingml/2006/main">
              <a:rPr lang="es"/>
              <a:t>Complete las indicaciones con detalle para obtener los mejores resultados.</a:t>
            </a:r>
            <a:endParaRPr xmlns:a="http://schemas.openxmlformats.org/drawingml/2006/main"/>
          </a:p>
          <a:p>
            <a:pPr xmlns:a="http://schemas.openxmlformats.org/drawingml/2006/main" indent="-298450" lvl="0" marL="457200" rtl="0" algn="l">
              <a:lnSpc>
                <a:spcPct val="100000"/>
              </a:lnSpc>
              <a:spcBef>
                <a:spcPts val="0"/>
              </a:spcBef>
              <a:spcAft>
                <a:spcPts val="0"/>
              </a:spcAft>
              <a:buSzPts val="1100"/>
              <a:buChar char="-"/>
            </a:pPr>
            <a:r xmlns:a="http://schemas.openxmlformats.org/drawingml/2006/main">
              <a:rPr lang="es"/>
              <a:t>Utilice el icono Copiar/Pegar para transferir a otro documento</a:t>
            </a:r>
            <a:endParaRPr xmlns:a="http://schemas.openxmlformats.org/drawingml/2006/main"/>
          </a:p>
          <a:p>
            <a:pPr xmlns:a="http://schemas.openxmlformats.org/drawingml/2006/main" indent="-298450" lvl="1" marL="914400" rtl="0" algn="l">
              <a:lnSpc>
                <a:spcPct val="100000"/>
              </a:lnSpc>
              <a:spcBef>
                <a:spcPts val="0"/>
              </a:spcBef>
              <a:spcAft>
                <a:spcPts val="0"/>
              </a:spcAft>
              <a:buSzPts val="1100"/>
              <a:buChar char="-"/>
            </a:pPr>
            <a:r xmlns:a="http://schemas.openxmlformats.org/drawingml/2006/main">
              <a:rPr lang="es"/>
              <a:t>Esto sigue formateando, Ctrl+C no mantendrá el formato de la salida</a:t>
            </a:r>
            <a:endParaRPr xmlns:a="http://schemas.openxmlformats.org/drawingml/2006/main"/>
          </a:p>
          <a:p>
            <a:pPr xmlns:a="http://schemas.openxmlformats.org/drawingml/2006/main" indent="-298450" lvl="0" marL="457200" rtl="0" algn="l">
              <a:lnSpc>
                <a:spcPct val="100000"/>
              </a:lnSpc>
              <a:spcBef>
                <a:spcPts val="0"/>
              </a:spcBef>
              <a:spcAft>
                <a:spcPts val="0"/>
              </a:spcAft>
              <a:buSzPts val="1100"/>
              <a:buChar char="-"/>
            </a:pPr>
            <a:r xmlns:a="http://schemas.openxmlformats.org/drawingml/2006/main">
              <a:rPr lang="es"/>
              <a:t>El historial de salida en el menú de la izquierda almacena todas las generaciones anteriores para referencia posterior.</a:t>
            </a:r>
            <a:endParaRPr xmlns:a="http://schemas.openxmlformats.org/drawingml/2006/main"/>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b4bd5e63dd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g2b4bd5e63dd_0_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rtl="0" algn="l">
              <a:lnSpc>
                <a:spcPct val="100000"/>
              </a:lnSpc>
              <a:spcBef>
                <a:spcPts val="0"/>
              </a:spcBef>
              <a:spcAft>
                <a:spcPts val="0"/>
              </a:spcAft>
              <a:buSzPts val="1100"/>
              <a:buNone/>
            </a:pPr>
            <a:r xmlns:a="http://schemas.openxmlformats.org/drawingml/2006/main">
              <a:rPr lang="es"/>
              <a:t>[En la aplicación]</a:t>
            </a:r>
            <a:endParaRPr xmlns:a="http://schemas.openxmlformats.org/drawingml/2006/main"/>
          </a:p>
          <a:p>
            <a:pPr xmlns:a="http://schemas.openxmlformats.org/drawingml/2006/main" indent="-298450" lvl="0" marL="457200" rtl="0" algn="l">
              <a:lnSpc>
                <a:spcPct val="100000"/>
              </a:lnSpc>
              <a:spcBef>
                <a:spcPts val="0"/>
              </a:spcBef>
              <a:spcAft>
                <a:spcPts val="0"/>
              </a:spcAft>
              <a:buSzPts val="1100"/>
              <a:buChar char="-"/>
            </a:pPr>
            <a:r xmlns:a="http://schemas.openxmlformats.org/drawingml/2006/main">
              <a:rPr lang="es"/>
              <a:t>Las herramientas mágicas están diseñadas para estar listas para usar sin necesidad de formación.</a:t>
            </a:r>
            <a:endParaRPr xmlns:a="http://schemas.openxmlformats.org/drawingml/2006/main"/>
          </a:p>
          <a:p>
            <a:pPr xmlns:a="http://schemas.openxmlformats.org/drawingml/2006/main" indent="-298450" lvl="0" marL="457200" rtl="0" algn="l">
              <a:lnSpc>
                <a:spcPct val="100000"/>
              </a:lnSpc>
              <a:spcBef>
                <a:spcPts val="0"/>
              </a:spcBef>
              <a:spcAft>
                <a:spcPts val="0"/>
              </a:spcAft>
              <a:buSzPts val="1100"/>
              <a:buChar char="-"/>
            </a:pPr>
            <a:r xmlns:a="http://schemas.openxmlformats.org/drawingml/2006/main">
              <a:rPr lang="es"/>
              <a:t>Complete las indicaciones con detalle para obtener los mejores resultados.</a:t>
            </a:r>
            <a:endParaRPr xmlns:a="http://schemas.openxmlformats.org/drawingml/2006/main"/>
          </a:p>
          <a:p>
            <a:pPr xmlns:a="http://schemas.openxmlformats.org/drawingml/2006/main" indent="-298450" lvl="0" marL="457200" rtl="0" algn="l">
              <a:lnSpc>
                <a:spcPct val="100000"/>
              </a:lnSpc>
              <a:spcBef>
                <a:spcPts val="0"/>
              </a:spcBef>
              <a:spcAft>
                <a:spcPts val="0"/>
              </a:spcAft>
              <a:buSzPts val="1100"/>
              <a:buChar char="-"/>
            </a:pPr>
            <a:r xmlns:a="http://schemas.openxmlformats.org/drawingml/2006/main">
              <a:rPr lang="es"/>
              <a:t>Utilice el icono Copiar/Pegar para transferir a otro documento</a:t>
            </a:r>
            <a:endParaRPr xmlns:a="http://schemas.openxmlformats.org/drawingml/2006/main"/>
          </a:p>
          <a:p>
            <a:pPr xmlns:a="http://schemas.openxmlformats.org/drawingml/2006/main" indent="-298450" lvl="1" marL="914400" rtl="0" algn="l">
              <a:lnSpc>
                <a:spcPct val="100000"/>
              </a:lnSpc>
              <a:spcBef>
                <a:spcPts val="0"/>
              </a:spcBef>
              <a:spcAft>
                <a:spcPts val="0"/>
              </a:spcAft>
              <a:buSzPts val="1100"/>
              <a:buChar char="-"/>
            </a:pPr>
            <a:r xmlns:a="http://schemas.openxmlformats.org/drawingml/2006/main">
              <a:rPr lang="es"/>
              <a:t>Esto sigue formateando, Ctrl+C no mantendrá el formato de la salida</a:t>
            </a:r>
            <a:endParaRPr xmlns:a="http://schemas.openxmlformats.org/drawingml/2006/main"/>
          </a:p>
          <a:p>
            <a:pPr xmlns:a="http://schemas.openxmlformats.org/drawingml/2006/main" indent="-298450" lvl="0" marL="457200" rtl="0" algn="l">
              <a:lnSpc>
                <a:spcPct val="100000"/>
              </a:lnSpc>
              <a:spcBef>
                <a:spcPts val="0"/>
              </a:spcBef>
              <a:spcAft>
                <a:spcPts val="0"/>
              </a:spcAft>
              <a:buSzPts val="1100"/>
              <a:buChar char="-"/>
            </a:pPr>
            <a:r xmlns:a="http://schemas.openxmlformats.org/drawingml/2006/main">
              <a:rPr lang="es"/>
              <a:t>El historial de salida en el menú de la izquierda almacena todas las generaciones anteriores para referencia posterior.</a:t>
            </a:r>
            <a:endParaRPr xmlns:a="http://schemas.openxmlformats.org/drawingml/2006/main"/>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b4bd5e63dd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g2b4bd5e63dd_0_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rtl="0" algn="l">
              <a:lnSpc>
                <a:spcPct val="100000"/>
              </a:lnSpc>
              <a:spcBef>
                <a:spcPts val="0"/>
              </a:spcBef>
              <a:spcAft>
                <a:spcPts val="0"/>
              </a:spcAft>
              <a:buNone/>
            </a:pPr>
            <a:r xmlns:a="http://schemas.openxmlformats.org/drawingml/2006/main">
              <a:rPr lang="es"/>
              <a:t>Abra la aplicación, muestre las herramientas, muestre cómo marcar como favorito haciendo clic en la estrella en la esquina superior derecha.</a:t>
            </a:r>
            <a:endParaRPr xmlns:a="http://schemas.openxmlformats.org/drawingml/2006/main"/>
          </a:p>
          <a:p>
            <a:pPr xmlns:a="http://schemas.openxmlformats.org/drawingml/2006/main" indent="0" lvl="0" marL="0" rtl="0" algn="l">
              <a:lnSpc>
                <a:spcPct val="100000"/>
              </a:lnSpc>
              <a:spcBef>
                <a:spcPts val="0"/>
              </a:spcBef>
              <a:spcAft>
                <a:spcPts val="0"/>
              </a:spcAft>
              <a:buNone/>
            </a:pPr>
            <a:r xmlns:a="http://schemas.openxmlformats.org/drawingml/2006/main">
              <a:t/>
            </a:r>
            <a:endParaRPr xmlns:a="http://schemas.openxmlformats.org/drawingml/2006/main"/>
          </a:p>
          <a:p>
            <a:pPr xmlns:a="http://schemas.openxmlformats.org/drawingml/2006/main" indent="0" lvl="0" marL="0" rtl="0" algn="l">
              <a:lnSpc>
                <a:spcPct val="100000"/>
              </a:lnSpc>
              <a:spcBef>
                <a:spcPts val="0"/>
              </a:spcBef>
              <a:spcAft>
                <a:spcPts val="0"/>
              </a:spcAft>
              <a:buNone/>
            </a:pPr>
            <a:r xmlns:a="http://schemas.openxmlformats.org/drawingml/2006/main">
              <a:rPr lang="es"/>
              <a:t>¡Dé a los asistentes al menos 5 minutos de tiempo de exploración!</a:t>
            </a:r>
            <a:endParaRPr xmlns:a="http://schemas.openxmlformats.org/drawingml/2006/main"/>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b4bd5e63dd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g2b4bd5e63dd_0_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rtl="0" algn="l">
              <a:lnSpc>
                <a:spcPct val="100000"/>
              </a:lnSpc>
              <a:spcBef>
                <a:spcPts val="0"/>
              </a:spcBef>
              <a:spcAft>
                <a:spcPts val="0"/>
              </a:spcAft>
              <a:buNone/>
            </a:pPr>
            <a:r xmlns:a="http://schemas.openxmlformats.org/drawingml/2006/main">
              <a:rPr lang="es"/>
              <a:t>Abra la aplicación, muestre las herramientas, muestre cómo marcar como favorito haciendo clic en la estrella en la esquina superior derecha.</a:t>
            </a:r>
            <a:endParaRPr xmlns:a="http://schemas.openxmlformats.org/drawingml/2006/main"/>
          </a:p>
          <a:p>
            <a:pPr xmlns:a="http://schemas.openxmlformats.org/drawingml/2006/main" indent="0" lvl="0" marL="0" rtl="0" algn="l">
              <a:lnSpc>
                <a:spcPct val="100000"/>
              </a:lnSpc>
              <a:spcBef>
                <a:spcPts val="0"/>
              </a:spcBef>
              <a:spcAft>
                <a:spcPts val="0"/>
              </a:spcAft>
              <a:buNone/>
            </a:pPr>
            <a:r xmlns:a="http://schemas.openxmlformats.org/drawingml/2006/main">
              <a:t/>
            </a:r>
            <a:endParaRPr xmlns:a="http://schemas.openxmlformats.org/drawingml/2006/main"/>
          </a:p>
          <a:p>
            <a:pPr xmlns:a="http://schemas.openxmlformats.org/drawingml/2006/main" indent="0" lvl="0" marL="0" rtl="0" algn="l">
              <a:lnSpc>
                <a:spcPct val="100000"/>
              </a:lnSpc>
              <a:spcBef>
                <a:spcPts val="0"/>
              </a:spcBef>
              <a:spcAft>
                <a:spcPts val="0"/>
              </a:spcAft>
              <a:buNone/>
            </a:pPr>
            <a:r xmlns:a="http://schemas.openxmlformats.org/drawingml/2006/main">
              <a:rPr lang="es"/>
              <a:t>¡Dé a los asistentes al menos 5 minutos de tiempo de exploración!</a:t>
            </a:r>
            <a:endParaRPr xmlns:a="http://schemas.openxmlformats.org/drawingml/2006/main"/>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647989a07a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g2647989a07a_0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rtl="0" algn="l">
              <a:lnSpc>
                <a:spcPct val="100000"/>
              </a:lnSpc>
              <a:spcBef>
                <a:spcPts val="0"/>
              </a:spcBef>
              <a:spcAft>
                <a:spcPts val="0"/>
              </a:spcAft>
              <a:buSzPts val="1100"/>
              <a:buNone/>
            </a:pPr>
            <a:r xmlns:a="http://schemas.openxmlformats.org/drawingml/2006/main">
              <a:rPr lang="es"/>
              <a:t>[En la aplicación]</a:t>
            </a:r>
            <a:endParaRPr xmlns:a="http://schemas.openxmlformats.org/drawingml/2006/main"/>
          </a:p>
          <a:p>
            <a:pPr xmlns:a="http://schemas.openxmlformats.org/drawingml/2006/main" indent="-298450" lvl="0" marL="457200" rtl="0" algn="l">
              <a:lnSpc>
                <a:spcPct val="100000"/>
              </a:lnSpc>
              <a:spcBef>
                <a:spcPts val="0"/>
              </a:spcBef>
              <a:spcAft>
                <a:spcPts val="0"/>
              </a:spcAft>
              <a:buSzPts val="1100"/>
              <a:buChar char="-"/>
            </a:pPr>
            <a:r xmlns:a="http://schemas.openxmlformats.org/drawingml/2006/main">
              <a:rPr lang="es"/>
              <a:t>Las herramientas mágicas están diseñadas para estar listas para usar sin necesidad de formación.</a:t>
            </a:r>
            <a:endParaRPr xmlns:a="http://schemas.openxmlformats.org/drawingml/2006/main"/>
          </a:p>
          <a:p>
            <a:pPr xmlns:a="http://schemas.openxmlformats.org/drawingml/2006/main" indent="-298450" lvl="0" marL="457200" rtl="0" algn="l">
              <a:lnSpc>
                <a:spcPct val="100000"/>
              </a:lnSpc>
              <a:spcBef>
                <a:spcPts val="0"/>
              </a:spcBef>
              <a:spcAft>
                <a:spcPts val="0"/>
              </a:spcAft>
              <a:buSzPts val="1100"/>
              <a:buChar char="-"/>
            </a:pPr>
            <a:r xmlns:a="http://schemas.openxmlformats.org/drawingml/2006/main">
              <a:rPr lang="es"/>
              <a:t>Complete las indicaciones con detalle para obtener los mejores resultados.</a:t>
            </a:r>
            <a:endParaRPr xmlns:a="http://schemas.openxmlformats.org/drawingml/2006/main"/>
          </a:p>
          <a:p>
            <a:pPr xmlns:a="http://schemas.openxmlformats.org/drawingml/2006/main" indent="-298450" lvl="0" marL="457200" rtl="0" algn="l">
              <a:lnSpc>
                <a:spcPct val="100000"/>
              </a:lnSpc>
              <a:spcBef>
                <a:spcPts val="0"/>
              </a:spcBef>
              <a:spcAft>
                <a:spcPts val="0"/>
              </a:spcAft>
              <a:buSzPts val="1100"/>
              <a:buChar char="-"/>
            </a:pPr>
            <a:r xmlns:a="http://schemas.openxmlformats.org/drawingml/2006/main">
              <a:rPr lang="es"/>
              <a:t>Utilice el icono Copiar/Pegar para transferir a otro documento</a:t>
            </a:r>
            <a:endParaRPr xmlns:a="http://schemas.openxmlformats.org/drawingml/2006/main"/>
          </a:p>
          <a:p>
            <a:pPr xmlns:a="http://schemas.openxmlformats.org/drawingml/2006/main" indent="-298450" lvl="1" marL="914400" rtl="0" algn="l">
              <a:lnSpc>
                <a:spcPct val="100000"/>
              </a:lnSpc>
              <a:spcBef>
                <a:spcPts val="0"/>
              </a:spcBef>
              <a:spcAft>
                <a:spcPts val="0"/>
              </a:spcAft>
              <a:buSzPts val="1100"/>
              <a:buChar char="-"/>
            </a:pPr>
            <a:r xmlns:a="http://schemas.openxmlformats.org/drawingml/2006/main">
              <a:rPr lang="es"/>
              <a:t>Esto sigue formateando, Ctrl+C no mantendrá el formato de la salida</a:t>
            </a:r>
            <a:endParaRPr xmlns:a="http://schemas.openxmlformats.org/drawingml/2006/main"/>
          </a:p>
          <a:p>
            <a:pPr xmlns:a="http://schemas.openxmlformats.org/drawingml/2006/main" indent="-298450" lvl="0" marL="457200" rtl="0" algn="l">
              <a:lnSpc>
                <a:spcPct val="100000"/>
              </a:lnSpc>
              <a:spcBef>
                <a:spcPts val="0"/>
              </a:spcBef>
              <a:spcAft>
                <a:spcPts val="0"/>
              </a:spcAft>
              <a:buSzPts val="1100"/>
              <a:buChar char="-"/>
            </a:pPr>
            <a:r xmlns:a="http://schemas.openxmlformats.org/drawingml/2006/main">
              <a:rPr lang="es"/>
              <a:t>El historial de salida en el menú de la izquierda almacena todas las generaciones anteriores para referencia posterior.</a:t>
            </a:r>
            <a:endParaRPr xmlns:a="http://schemas.openxmlformats.org/drawingml/2006/main"/>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b4bd5e63dd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g2b4bd5e63dd_0_1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rtl="0" algn="l">
              <a:lnSpc>
                <a:spcPct val="100000"/>
              </a:lnSpc>
              <a:spcBef>
                <a:spcPts val="0"/>
              </a:spcBef>
              <a:spcAft>
                <a:spcPts val="0"/>
              </a:spcAft>
              <a:buNone/>
            </a:pPr>
            <a:r xmlns:a="http://schemas.openxmlformats.org/drawingml/2006/main">
              <a:rPr lang="es"/>
              <a:t>Abra la aplicación, muestre las herramientas, muestre cómo marcar como favorito haciendo clic en la estrella en la esquina superior derecha.</a:t>
            </a:r>
            <a:endParaRPr xmlns:a="http://schemas.openxmlformats.org/drawingml/2006/main"/>
          </a:p>
          <a:p>
            <a:pPr xmlns:a="http://schemas.openxmlformats.org/drawingml/2006/main" indent="0" lvl="0" marL="0" rtl="0" algn="l">
              <a:lnSpc>
                <a:spcPct val="100000"/>
              </a:lnSpc>
              <a:spcBef>
                <a:spcPts val="0"/>
              </a:spcBef>
              <a:spcAft>
                <a:spcPts val="0"/>
              </a:spcAft>
              <a:buNone/>
            </a:pPr>
            <a:r xmlns:a="http://schemas.openxmlformats.org/drawingml/2006/main">
              <a:t/>
            </a:r>
            <a:endParaRPr xmlns:a="http://schemas.openxmlformats.org/drawingml/2006/main"/>
          </a:p>
          <a:p>
            <a:pPr xmlns:a="http://schemas.openxmlformats.org/drawingml/2006/main" indent="0" lvl="0" marL="0" rtl="0" algn="l">
              <a:lnSpc>
                <a:spcPct val="100000"/>
              </a:lnSpc>
              <a:spcBef>
                <a:spcPts val="0"/>
              </a:spcBef>
              <a:spcAft>
                <a:spcPts val="0"/>
              </a:spcAft>
              <a:buNone/>
            </a:pPr>
            <a:r xmlns:a="http://schemas.openxmlformats.org/drawingml/2006/main">
              <a:rPr lang="es"/>
              <a:t>¡Dé a los asistentes al menos 5 minutos de tiempo de exploración!</a:t>
            </a:r>
            <a:endParaRPr xmlns:a="http://schemas.openxmlformats.org/drawingml/2006/main"/>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647989a07a_0_1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647989a07a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b4bd5e63dd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g2b4bd5e63dd_0_1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rtl="0" algn="l">
              <a:lnSpc>
                <a:spcPct val="100000"/>
              </a:lnSpc>
              <a:spcBef>
                <a:spcPts val="0"/>
              </a:spcBef>
              <a:spcAft>
                <a:spcPts val="0"/>
              </a:spcAft>
              <a:buNone/>
            </a:pPr>
            <a:r xmlns:a="http://schemas.openxmlformats.org/drawingml/2006/main">
              <a:rPr lang="es"/>
              <a:t>Abra la aplicación, muestre las herramientas, muestre cómo marcar como favorito haciendo clic en la estrella en la esquina superior derecha.</a:t>
            </a:r>
            <a:endParaRPr xmlns:a="http://schemas.openxmlformats.org/drawingml/2006/main"/>
          </a:p>
          <a:p>
            <a:pPr xmlns:a="http://schemas.openxmlformats.org/drawingml/2006/main" indent="0" lvl="0" marL="0" rtl="0" algn="l">
              <a:lnSpc>
                <a:spcPct val="100000"/>
              </a:lnSpc>
              <a:spcBef>
                <a:spcPts val="0"/>
              </a:spcBef>
              <a:spcAft>
                <a:spcPts val="0"/>
              </a:spcAft>
              <a:buNone/>
            </a:pPr>
            <a:r xmlns:a="http://schemas.openxmlformats.org/drawingml/2006/main">
              <a:t/>
            </a:r>
            <a:endParaRPr xmlns:a="http://schemas.openxmlformats.org/drawingml/2006/main"/>
          </a:p>
          <a:p>
            <a:pPr xmlns:a="http://schemas.openxmlformats.org/drawingml/2006/main" indent="0" lvl="0" marL="0" rtl="0" algn="l">
              <a:lnSpc>
                <a:spcPct val="100000"/>
              </a:lnSpc>
              <a:spcBef>
                <a:spcPts val="0"/>
              </a:spcBef>
              <a:spcAft>
                <a:spcPts val="0"/>
              </a:spcAft>
              <a:buNone/>
            </a:pPr>
            <a:r xmlns:a="http://schemas.openxmlformats.org/drawingml/2006/main">
              <a:rPr lang="es"/>
              <a:t>¡Dé a los asistentes al menos 5 minutos de tiempo de exploración!</a:t>
            </a:r>
            <a:endParaRPr xmlns:a="http://schemas.openxmlformats.org/drawingml/2006/main"/>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647989a07a_0_319: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xmlns:a="http://schemas.openxmlformats.org/drawingml/2006/main" indent="-298450" lvl="0" marL="457200" rtl="0" algn="l">
              <a:lnSpc>
                <a:spcPct val="100000"/>
              </a:lnSpc>
              <a:spcBef>
                <a:spcPts val="0"/>
              </a:spcBef>
              <a:spcAft>
                <a:spcPts val="0"/>
              </a:spcAft>
              <a:buSzPts val="1100"/>
              <a:buChar char="-"/>
            </a:pPr>
            <a:r xmlns:a="http://schemas.openxmlformats.org/drawingml/2006/main">
              <a:rPr lang="es"/>
              <a:t>Pantalla de bienvenida: preséntela mientras espera para comenzar</a:t>
            </a:r>
            <a:endParaRPr xmlns:a="http://schemas.openxmlformats.org/drawingml/2006/main"/>
          </a:p>
        </p:txBody>
      </p:sp>
      <p:sp>
        <p:nvSpPr>
          <p:cNvPr id="151" name="Google Shape;151;g2647989a07a_0_3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746d0a8e6f_0_6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g2746d0a8e6f_0_6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rtl="0" algn="l">
              <a:lnSpc>
                <a:spcPct val="100000"/>
              </a:lnSpc>
              <a:spcBef>
                <a:spcPts val="0"/>
              </a:spcBef>
              <a:spcAft>
                <a:spcPts val="0"/>
              </a:spcAft>
              <a:buSzPts val="1100"/>
              <a:buNone/>
            </a:pPr>
            <a:r xmlns:a="http://schemas.openxmlformats.org/drawingml/2006/main">
              <a:rPr lang="es"/>
              <a:t>[En la aplicación]</a:t>
            </a:r>
            <a:endParaRPr xmlns:a="http://schemas.openxmlformats.org/drawingml/2006/main"/>
          </a:p>
          <a:p>
            <a:pPr xmlns:a="http://schemas.openxmlformats.org/drawingml/2006/main" indent="-298450" lvl="0" marL="457200" rtl="0" algn="l">
              <a:lnSpc>
                <a:spcPct val="100000"/>
              </a:lnSpc>
              <a:spcBef>
                <a:spcPts val="0"/>
              </a:spcBef>
              <a:spcAft>
                <a:spcPts val="0"/>
              </a:spcAft>
              <a:buSzPts val="1100"/>
              <a:buChar char="-"/>
            </a:pPr>
            <a:r xmlns:a="http://schemas.openxmlformats.org/drawingml/2006/main">
              <a:rPr lang="es"/>
              <a:t>Raina es un chatbot educativo impulsado por IA</a:t>
            </a:r>
            <a:endParaRPr xmlns:a="http://schemas.openxmlformats.org/drawingml/2006/main"/>
          </a:p>
          <a:p>
            <a:pPr xmlns:a="http://schemas.openxmlformats.org/drawingml/2006/main" indent="-298450" lvl="0" marL="457200" rtl="0" algn="l">
              <a:lnSpc>
                <a:spcPct val="100000"/>
              </a:lnSpc>
              <a:spcBef>
                <a:spcPts val="0"/>
              </a:spcBef>
              <a:spcAft>
                <a:spcPts val="0"/>
              </a:spcAft>
              <a:buSzPts val="1100"/>
              <a:buChar char="-"/>
            </a:pPr>
            <a:r xmlns:a="http://schemas.openxmlformats.org/drawingml/2006/main">
              <a:rPr lang="es"/>
              <a:t>Está capacitada en las mejores prácticas docentes.</a:t>
            </a:r>
            <a:endParaRPr xmlns:a="http://schemas.openxmlformats.org/drawingml/2006/main"/>
          </a:p>
          <a:p>
            <a:pPr xmlns:a="http://schemas.openxmlformats.org/drawingml/2006/main" indent="-298450" lvl="0" marL="457200" rtl="0" algn="l">
              <a:lnSpc>
                <a:spcPct val="100000"/>
              </a:lnSpc>
              <a:spcBef>
                <a:spcPts val="0"/>
              </a:spcBef>
              <a:spcAft>
                <a:spcPts val="0"/>
              </a:spcAft>
              <a:buSzPts val="1100"/>
              <a:buChar char="-"/>
            </a:pPr>
            <a:r xmlns:a="http://schemas.openxmlformats.org/drawingml/2006/main">
              <a:rPr lang="es"/>
              <a:t>Los profesores pueden pedirle consejos, ideas y más.</a:t>
            </a:r>
            <a:endParaRPr xmlns:a="http://schemas.openxmlformats.org/drawingml/2006/main"/>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647989a07a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g2647989a07a_0_1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rtl="0" algn="l">
              <a:lnSpc>
                <a:spcPct val="100000"/>
              </a:lnSpc>
              <a:spcBef>
                <a:spcPts val="0"/>
              </a:spcBef>
              <a:spcAft>
                <a:spcPts val="0"/>
              </a:spcAft>
              <a:buSzPts val="1100"/>
              <a:buNone/>
            </a:pPr>
            <a:r xmlns:a="http://schemas.openxmlformats.org/drawingml/2006/main">
              <a:rPr lang="es"/>
              <a:t>[En la aplicación]</a:t>
            </a:r>
            <a:endParaRPr xmlns:a="http://schemas.openxmlformats.org/drawingml/2006/main"/>
          </a:p>
          <a:p>
            <a:pPr xmlns:a="http://schemas.openxmlformats.org/drawingml/2006/main" indent="0" lvl="0" marL="0" rtl="0" algn="l">
              <a:lnSpc>
                <a:spcPct val="100000"/>
              </a:lnSpc>
              <a:spcBef>
                <a:spcPts val="0"/>
              </a:spcBef>
              <a:spcAft>
                <a:spcPts val="0"/>
              </a:spcAft>
              <a:buSzPts val="1100"/>
              <a:buNone/>
            </a:pPr>
            <a:r xmlns:a="http://schemas.openxmlformats.org/drawingml/2006/main">
              <a:t/>
            </a:r>
            <a:endParaRPr xmlns:a="http://schemas.openxmlformats.org/drawingml/2006/main"/>
          </a:p>
          <a:p>
            <a:pPr xmlns:a="http://schemas.openxmlformats.org/drawingml/2006/main" indent="-298450" lvl="0" marL="457200" rtl="0" algn="l">
              <a:lnSpc>
                <a:spcPct val="100000"/>
              </a:lnSpc>
              <a:spcBef>
                <a:spcPts val="0"/>
              </a:spcBef>
              <a:spcAft>
                <a:spcPts val="0"/>
              </a:spcAft>
              <a:buSzPts val="1100"/>
              <a:buChar char="-"/>
            </a:pPr>
            <a:r xmlns:a="http://schemas.openxmlformats.org/drawingml/2006/main">
              <a:rPr lang="es"/>
              <a:t>Configure un temporizador de entre 5 y 10 minutos (dependiendo de los límites de su sesión)</a:t>
            </a:r>
            <a:endParaRPr xmlns:a="http://schemas.openxmlformats.org/drawingml/2006/main"/>
          </a:p>
          <a:p>
            <a:pPr xmlns:a="http://schemas.openxmlformats.org/drawingml/2006/main" indent="-298450" lvl="0" marL="457200" rtl="0" algn="l">
              <a:lnSpc>
                <a:spcPct val="100000"/>
              </a:lnSpc>
              <a:spcBef>
                <a:spcPts val="0"/>
              </a:spcBef>
              <a:spcAft>
                <a:spcPts val="0"/>
              </a:spcAft>
              <a:buSzPts val="1100"/>
              <a:buChar char="-"/>
            </a:pPr>
            <a:r xmlns:a="http://schemas.openxmlformats.org/drawingml/2006/main">
              <a:rPr lang="es"/>
              <a:t>Los profesores pueden trabajar con compañeros o en grupos para completar esta búsqueda del tesoro en la aplicación.</a:t>
            </a:r>
            <a:endParaRPr xmlns:a="http://schemas.openxmlformats.org/drawingml/2006/main"/>
          </a:p>
          <a:p>
            <a:pPr xmlns:a="http://schemas.openxmlformats.org/drawingml/2006/main" indent="-298450" lvl="0" marL="457200" rtl="0" algn="l">
              <a:lnSpc>
                <a:spcPct val="100000"/>
              </a:lnSpc>
              <a:spcBef>
                <a:spcPts val="0"/>
              </a:spcBef>
              <a:spcAft>
                <a:spcPts val="0"/>
              </a:spcAft>
              <a:buSzPts val="1100"/>
              <a:buChar char="-"/>
            </a:pPr>
            <a:r xmlns:a="http://schemas.openxmlformats.org/drawingml/2006/main">
              <a:rPr lang="es"/>
              <a:t>Mientras trabaja, circule la sala para ofrecer orientación y responder preguntas.</a:t>
            </a:r>
            <a:endParaRPr xmlns:a="http://schemas.openxmlformats.org/drawingml/2006/main"/>
          </a:p>
          <a:p>
            <a:pPr xmlns:a="http://schemas.openxmlformats.org/drawingml/2006/main" indent="-298450" lvl="0" marL="457200" rtl="0" algn="l">
              <a:lnSpc>
                <a:spcPct val="100000"/>
              </a:lnSpc>
              <a:spcBef>
                <a:spcPts val="0"/>
              </a:spcBef>
              <a:spcAft>
                <a:spcPts val="0"/>
              </a:spcAft>
              <a:buSzPts val="1100"/>
              <a:buChar char="-"/>
            </a:pPr>
            <a:r xmlns:a="http://schemas.openxmlformats.org/drawingml/2006/main">
              <a:rPr lang="es"/>
              <a:t>Pida voluntarios para que compartan sus conclusiones, como sus herramientas favoritas o un chiste divertido realizado por Teacher Joke Generator.</a:t>
            </a:r>
            <a:endParaRPr xmlns:a="http://schemas.openxmlformats.org/drawingml/2006/main"/>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647989a07a_0_2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2647989a07a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647989a07a_0_2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2647989a07a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746d0a8e6f_0_6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9" name="Google Shape;369;g2746d0a8e6f_0_6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rtl="0" algn="l">
              <a:lnSpc>
                <a:spcPct val="100000"/>
              </a:lnSpc>
              <a:spcBef>
                <a:spcPts val="0"/>
              </a:spcBef>
              <a:spcAft>
                <a:spcPts val="0"/>
              </a:spcAft>
              <a:buSzPts val="1100"/>
              <a:buNone/>
            </a:pPr>
            <a:r xmlns:a="http://schemas.openxmlformats.org/drawingml/2006/main">
              <a:rPr lang="es"/>
              <a:t>[Opcional] Utilice esta y las siguientes diapositivas de “Herramientas mágicas” para guiar a los grupos de docentes hacia algunas de las herramientas de mayor impacto.</a:t>
            </a:r>
            <a:endParaRPr xmlns:a="http://schemas.openxmlformats.org/drawingml/2006/main"/>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759f2e0e1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7" name="Google Shape;377;g2759f2e0e17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rtl="0" algn="l">
              <a:lnSpc>
                <a:spcPct val="100000"/>
              </a:lnSpc>
              <a:spcBef>
                <a:spcPts val="0"/>
              </a:spcBef>
              <a:spcAft>
                <a:spcPts val="0"/>
              </a:spcAft>
              <a:buClr>
                <a:schemeClr val="dk1"/>
              </a:buClr>
              <a:buSzPts val="1100"/>
              <a:buFont typeface="Arial"/>
              <a:buNone/>
            </a:pPr>
            <a:r xmlns:a="http://schemas.openxmlformats.org/drawingml/2006/main">
              <a:rPr lang="es">
                <a:solidFill>
                  <a:schemeClr val="dk1"/>
                </a:solidFill>
              </a:rPr>
              <a:t>[Opcional] Utilice esta y otras diapositivas de “Herramientas mágicas” para guiar a los grupos de docentes hacia algunas de las herramientas de mayor impacto.</a:t>
            </a:r>
            <a:endParaRPr xmlns:a="http://schemas.openxmlformats.org/drawingml/2006/main"/>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759f2e0e17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4" name="Google Shape;384;g2759f2e0e17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rtl="0" algn="l">
              <a:lnSpc>
                <a:spcPct val="100000"/>
              </a:lnSpc>
              <a:spcBef>
                <a:spcPts val="0"/>
              </a:spcBef>
              <a:spcAft>
                <a:spcPts val="0"/>
              </a:spcAft>
              <a:buClr>
                <a:schemeClr val="dk1"/>
              </a:buClr>
              <a:buSzPts val="1100"/>
              <a:buFont typeface="Arial"/>
              <a:buNone/>
            </a:pPr>
            <a:r xmlns:a="http://schemas.openxmlformats.org/drawingml/2006/main">
              <a:rPr lang="es">
                <a:solidFill>
                  <a:schemeClr val="dk1"/>
                </a:solidFill>
              </a:rPr>
              <a:t>[Opcional] Utilice esta y otras diapositivas de “Herramientas mágicas” para guiar a los grupos de docentes hacia algunas de las herramientas de mayor impacto.</a:t>
            </a:r>
            <a:endParaRPr xmlns:a="http://schemas.openxmlformats.org/drawingml/2006/main"/>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759f2e0e17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 name="Google Shape;391;g2759f2e0e17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rtl="0" algn="l">
              <a:lnSpc>
                <a:spcPct val="100000"/>
              </a:lnSpc>
              <a:spcBef>
                <a:spcPts val="0"/>
              </a:spcBef>
              <a:spcAft>
                <a:spcPts val="0"/>
              </a:spcAft>
              <a:buClr>
                <a:schemeClr val="dk1"/>
              </a:buClr>
              <a:buSzPts val="1100"/>
              <a:buFont typeface="Arial"/>
              <a:buNone/>
            </a:pPr>
            <a:r xmlns:a="http://schemas.openxmlformats.org/drawingml/2006/main">
              <a:rPr lang="es">
                <a:solidFill>
                  <a:schemeClr val="dk1"/>
                </a:solidFill>
              </a:rPr>
              <a:t>[Opcional] Utilice esta y otras diapositivas de “Herramientas mágicas” para guiar a los grupos de docentes hacia algunas de las herramientas de mayor impacto.</a:t>
            </a:r>
            <a:endParaRPr xmlns:a="http://schemas.openxmlformats.org/drawingml/2006/main"/>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759f2e0e17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8" name="Google Shape;398;g2759f2e0e17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rtl="0" algn="l">
              <a:lnSpc>
                <a:spcPct val="100000"/>
              </a:lnSpc>
              <a:spcBef>
                <a:spcPts val="0"/>
              </a:spcBef>
              <a:spcAft>
                <a:spcPts val="0"/>
              </a:spcAft>
              <a:buClr>
                <a:schemeClr val="dk1"/>
              </a:buClr>
              <a:buSzPts val="1100"/>
              <a:buFont typeface="Arial"/>
              <a:buNone/>
            </a:pPr>
            <a:r xmlns:a="http://schemas.openxmlformats.org/drawingml/2006/main">
              <a:rPr lang="es">
                <a:solidFill>
                  <a:schemeClr val="dk1"/>
                </a:solidFill>
              </a:rPr>
              <a:t>[Opcional] Utilice esta y otras diapositivas de “Herramientas mágicas” para guiar a los grupos de docentes hacia algunas de las herramientas de mayor impacto.</a:t>
            </a:r>
            <a:endParaRPr xmlns:a="http://schemas.openxmlformats.org/drawingml/2006/main"/>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759f2e0e1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5" name="Google Shape;405;g2759f2e0e17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rtl="0" algn="l">
              <a:lnSpc>
                <a:spcPct val="100000"/>
              </a:lnSpc>
              <a:spcBef>
                <a:spcPts val="0"/>
              </a:spcBef>
              <a:spcAft>
                <a:spcPts val="0"/>
              </a:spcAft>
              <a:buSzPts val="1100"/>
              <a:buNone/>
            </a:pPr>
            <a:r xmlns:a="http://schemas.openxmlformats.org/drawingml/2006/main">
              <a:rPr lang="es"/>
              <a:t>[Esta y las siguientes diapositivas resaltan herramientas individuales de la aplicación; si bien recomendamos probar la aplicación, no dudes en incluirlas en tu presentación]</a:t>
            </a:r>
            <a:endParaRPr xmlns:a="http://schemas.openxmlformats.org/drawingml/2006/main"/>
          </a:p>
          <a:p>
            <a:pPr xmlns:a="http://schemas.openxmlformats.org/drawingml/2006/main" indent="0" lvl="0" marL="0" rtl="0" algn="l">
              <a:lnSpc>
                <a:spcPct val="100000"/>
              </a:lnSpc>
              <a:spcBef>
                <a:spcPts val="0"/>
              </a:spcBef>
              <a:spcAft>
                <a:spcPts val="0"/>
              </a:spcAft>
              <a:buSzPts val="1100"/>
              <a:buNone/>
            </a:pPr>
            <a:r xmlns:a="http://schemas.openxmlformats.org/drawingml/2006/main">
              <a:t/>
            </a:r>
            <a:endParaRPr xmlns:a="http://schemas.openxmlformats.org/drawingml/2006/main"/>
          </a:p>
          <a:p>
            <a:pPr xmlns:a="http://schemas.openxmlformats.org/drawingml/2006/main" indent="0" lvl="0" marL="0" rtl="0" algn="l">
              <a:lnSpc>
                <a:spcPct val="100000"/>
              </a:lnSpc>
              <a:spcBef>
                <a:spcPts val="0"/>
              </a:spcBef>
              <a:spcAft>
                <a:spcPts val="0"/>
              </a:spcAft>
              <a:buSzPts val="1100"/>
              <a:buNone/>
            </a:pPr>
            <a:r xmlns:a="http://schemas.openxmlformats.org/drawingml/2006/main">
              <a:rPr lang="es"/>
              <a:t>Pongámonos manos a la obra con las herramientas. Para comenzar, iremos a “Planificación” y elegiremos el Generador de Rúbricas.</a:t>
            </a:r>
            <a:endParaRPr xmlns:a="http://schemas.openxmlformats.org/drawingml/2006/main"/>
          </a:p>
          <a:p>
            <a:pPr xmlns:a="http://schemas.openxmlformats.org/drawingml/2006/main" indent="0" lvl="0" marL="0" rtl="0" algn="l">
              <a:lnSpc>
                <a:spcPct val="100000"/>
              </a:lnSpc>
              <a:spcBef>
                <a:spcPts val="0"/>
              </a:spcBef>
              <a:spcAft>
                <a:spcPts val="0"/>
              </a:spcAft>
              <a:buSzPts val="1100"/>
              <a:buNone/>
            </a:pPr>
            <a:r xmlns:a="http://schemas.openxmlformats.org/drawingml/2006/main">
              <a:t/>
            </a:r>
            <a:endParaRPr xmlns:a="http://schemas.openxmlformats.org/drawingml/2006/main"/>
          </a:p>
          <a:p>
            <a:pPr xmlns:a="http://schemas.openxmlformats.org/drawingml/2006/main" indent="0" lvl="0" marL="0" rtl="0" algn="l">
              <a:lnSpc>
                <a:spcPct val="100000"/>
              </a:lnSpc>
              <a:spcBef>
                <a:spcPts val="0"/>
              </a:spcBef>
              <a:spcAft>
                <a:spcPts val="0"/>
              </a:spcAft>
              <a:buSzPts val="1100"/>
              <a:buNone/>
            </a:pPr>
            <a:r xmlns:a="http://schemas.openxmlformats.org/drawingml/2006/main">
              <a:rPr lang="es"/>
              <a:t>Para crear una rúbrica, elija su nivel de grado. Luego ingrese su estándar u objetivo de asignación. Agregue el título de su tarea y cualquier información sobre la tarea. Elija una escala de puntos y luego cualquier nota adicional o personalización para la tarea. Por ejemplo, puede agregar que le gustaría que los estudiantes incluyan un contraargumento en su ensayo. </a:t>
            </a:r>
            <a:br xmlns:a="http://schemas.openxmlformats.org/drawingml/2006/main">
              <a:rPr lang="es-419"/>
            </a:br>
            <a:br xmlns:a="http://schemas.openxmlformats.org/drawingml/2006/main">
              <a:rPr lang="es-419"/>
            </a:br>
            <a:r xmlns:a="http://schemas.openxmlformats.org/drawingml/2006/main">
              <a:rPr lang="es"/>
              <a:t>Haga clic en Generar y verá una rúbrica completa a la derecha</a:t>
            </a:r>
            <a:endParaRPr xmlns:a="http://schemas.openxmlformats.org/drawingml/2006/main"/>
          </a:p>
          <a:p>
            <a:pPr xmlns:a="http://schemas.openxmlformats.org/drawingml/2006/main" indent="0" lvl="0" marL="0" rtl="0" algn="l">
              <a:lnSpc>
                <a:spcPct val="100000"/>
              </a:lnSpc>
              <a:spcBef>
                <a:spcPts val="0"/>
              </a:spcBef>
              <a:spcAft>
                <a:spcPts val="0"/>
              </a:spcAft>
              <a:buSzPts val="1100"/>
              <a:buNone/>
            </a:pPr>
            <a:r xmlns:a="http://schemas.openxmlformats.org/drawingml/2006/main">
              <a:t/>
            </a:r>
            <a:endParaRPr xmlns:a="http://schemas.openxmlformats.org/drawingml/2006/main"/>
          </a:p>
          <a:p>
            <a:pPr xmlns:a="http://schemas.openxmlformats.org/drawingml/2006/main" indent="0" lvl="0" marL="0" rtl="0" algn="l">
              <a:lnSpc>
                <a:spcPct val="100000"/>
              </a:lnSpc>
              <a:spcBef>
                <a:spcPts val="0"/>
              </a:spcBef>
              <a:spcAft>
                <a:spcPts val="0"/>
              </a:spcAft>
              <a:buSzPts val="1100"/>
              <a:buNone/>
            </a:pPr>
            <a:r xmlns:a="http://schemas.openxmlformats.org/drawingml/2006/main">
              <a:rPr lang="es"/>
              <a:t>Esta herramienta creará una rúbrica basada en su tarea y objetivo.</a:t>
            </a:r>
            <a:endParaRPr xmlns:a="http://schemas.openxmlformats.org/drawingml/2006/main"/>
          </a:p>
          <a:p>
            <a:pPr xmlns:a="http://schemas.openxmlformats.org/drawingml/2006/main" indent="0" lvl="0" marL="0" rtl="0" algn="l">
              <a:lnSpc>
                <a:spcPct val="100000"/>
              </a:lnSpc>
              <a:spcBef>
                <a:spcPts val="0"/>
              </a:spcBef>
              <a:spcAft>
                <a:spcPts val="0"/>
              </a:spcAft>
              <a:buSzPts val="1100"/>
              <a:buNone/>
            </a:pPr>
            <a:r xmlns:a="http://schemas.openxmlformats.org/drawingml/2006/main">
              <a:t/>
            </a:r>
            <a:endParaRPr xmlns:a="http://schemas.openxmlformats.org/drawingml/2006/main"/>
          </a:p>
          <a:p>
            <a:pPr xmlns:a="http://schemas.openxmlformats.org/drawingml/2006/main" indent="0" lvl="0" marL="0" rtl="0" algn="l">
              <a:lnSpc>
                <a:spcPct val="100000"/>
              </a:lnSpc>
              <a:spcBef>
                <a:spcPts val="0"/>
              </a:spcBef>
              <a:spcAft>
                <a:spcPts val="0"/>
              </a:spcAft>
              <a:buSzPts val="1100"/>
              <a:buNone/>
            </a:pPr>
            <a:r xmlns:a="http://schemas.openxmlformats.org/drawingml/2006/main">
              <a:rPr lang="es"/>
              <a:t>En la aplicación:</a:t>
            </a:r>
            <a:endParaRPr xmlns:a="http://schemas.openxmlformats.org/drawingml/2006/main"/>
          </a:p>
          <a:p>
            <a:pPr xmlns:a="http://schemas.openxmlformats.org/drawingml/2006/main" indent="-298450" lvl="0" marL="457200" rtl="0" algn="l">
              <a:lnSpc>
                <a:spcPct val="100000"/>
              </a:lnSpc>
              <a:spcBef>
                <a:spcPts val="0"/>
              </a:spcBef>
              <a:spcAft>
                <a:spcPts val="0"/>
              </a:spcAft>
              <a:buSzPts val="1100"/>
              <a:buAutoNum type="arabicPeriod"/>
            </a:pPr>
            <a:r xmlns:a="http://schemas.openxmlformats.org/drawingml/2006/main">
              <a:rPr lang="es"/>
              <a:t>Abra la herramienta Generador de rúbricas</a:t>
            </a:r>
            <a:endParaRPr xmlns:a="http://schemas.openxmlformats.org/drawingml/2006/main"/>
          </a:p>
          <a:p>
            <a:pPr xmlns:a="http://schemas.openxmlformats.org/drawingml/2006/main" indent="-298450" lvl="0" marL="457200" rtl="0" algn="l">
              <a:lnSpc>
                <a:spcPct val="100000"/>
              </a:lnSpc>
              <a:spcBef>
                <a:spcPts val="0"/>
              </a:spcBef>
              <a:spcAft>
                <a:spcPts val="0"/>
              </a:spcAft>
              <a:buSzPts val="1100"/>
              <a:buAutoNum type="arabicPeriod"/>
            </a:pPr>
            <a:r xmlns:a="http://schemas.openxmlformats.org/drawingml/2006/main">
              <a:rPr lang="es"/>
              <a:t>Ingrese los detalles: objetivo o estándar, título, descripción, escalas de puntos y personalización.</a:t>
            </a:r>
            <a:endParaRPr xmlns:a="http://schemas.openxmlformats.org/drawingml/2006/main"/>
          </a:p>
          <a:p>
            <a:pPr xmlns:a="http://schemas.openxmlformats.org/drawingml/2006/main" indent="-298450" lvl="0" marL="457200" rtl="0" algn="l">
              <a:lnSpc>
                <a:spcPct val="100000"/>
              </a:lnSpc>
              <a:spcBef>
                <a:spcPts val="0"/>
              </a:spcBef>
              <a:spcAft>
                <a:spcPts val="0"/>
              </a:spcAft>
              <a:buSzPts val="1100"/>
              <a:buAutoNum type="arabicPeriod"/>
            </a:pPr>
            <a:r xmlns:a="http://schemas.openxmlformats.org/drawingml/2006/main">
              <a:rPr lang="es"/>
              <a:t>Haga clic en Generar</a:t>
            </a:r>
            <a:endParaRPr xmlns:a="http://schemas.openxmlformats.org/drawingml/2006/main"/>
          </a:p>
          <a:p>
            <a:pPr xmlns:a="http://schemas.openxmlformats.org/drawingml/2006/main" indent="0" lvl="0" marL="0" rtl="0" algn="l">
              <a:lnSpc>
                <a:spcPct val="100000"/>
              </a:lnSpc>
              <a:spcBef>
                <a:spcPts val="0"/>
              </a:spcBef>
              <a:spcAft>
                <a:spcPts val="0"/>
              </a:spcAft>
              <a:buSzPts val="1100"/>
              <a:buNone/>
            </a:pPr>
            <a:r xmlns:a="http://schemas.openxmlformats.org/drawingml/2006/main">
              <a:rPr lang="es"/>
              <a:t>Ahora verás el</a:t>
            </a:r>
            <a:endParaRPr xmlns:a="http://schemas.openxmlformats.org/drawingml/2006/main"/>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746d0a8e6f_0_6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g2746d0a8e6f_0_6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xmlns:a="http://schemas.openxmlformats.org/drawingml/2006/main" indent="-298450" lvl="0" marL="457200" rtl="0" algn="l">
              <a:lnSpc>
                <a:spcPct val="100000"/>
              </a:lnSpc>
              <a:spcBef>
                <a:spcPts val="0"/>
              </a:spcBef>
              <a:spcAft>
                <a:spcPts val="0"/>
              </a:spcAft>
              <a:buSzPts val="1100"/>
              <a:buChar char="-"/>
            </a:pPr>
            <a:r xmlns:a="http://schemas.openxmlformats.org/drawingml/2006/main">
              <a:rPr lang="es"/>
              <a:t>Agenda: lo que cubriremos hoy</a:t>
            </a:r>
            <a:endParaRPr xmlns:a="http://schemas.openxmlformats.org/drawingml/2006/main"/>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746d0a8e6f_0_6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5" name="Google Shape;415;g2746d0a8e6f_0_6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rtl="0" algn="l">
              <a:lnSpc>
                <a:spcPct val="100000"/>
              </a:lnSpc>
              <a:spcBef>
                <a:spcPts val="0"/>
              </a:spcBef>
              <a:spcAft>
                <a:spcPts val="0"/>
              </a:spcAft>
              <a:buSzPts val="1100"/>
              <a:buNone/>
            </a:pPr>
            <a:r xmlns:a="http://schemas.openxmlformats.org/drawingml/2006/main">
              <a:rPr lang="es"/>
              <a:t>A continuación, echemos un vistazo al Generador de contenido académico; esto también es excelente para todos. Esta herramienta le permite crear contenido personalizado para sus lecciones que coincida con el tema de su elección y sus criterios, incluido el nivel de grado, la longitud del texto y el tipo de contenido.</a:t>
            </a:r>
            <a:endParaRPr xmlns:a="http://schemas.openxmlformats.org/drawingml/2006/main"/>
          </a:p>
          <a:p>
            <a:pPr xmlns:a="http://schemas.openxmlformats.org/drawingml/2006/main" indent="0" lvl="0" marL="0" rtl="0" algn="l">
              <a:lnSpc>
                <a:spcPct val="100000"/>
              </a:lnSpc>
              <a:spcBef>
                <a:spcPts val="0"/>
              </a:spcBef>
              <a:spcAft>
                <a:spcPts val="0"/>
              </a:spcAft>
              <a:buSzPts val="1100"/>
              <a:buNone/>
            </a:pPr>
            <a:r xmlns:a="http://schemas.openxmlformats.org/drawingml/2006/main">
              <a:t/>
            </a:r>
            <a:endParaRPr xmlns:a="http://schemas.openxmlformats.org/drawingml/2006/main"/>
          </a:p>
          <a:p>
            <a:pPr xmlns:a="http://schemas.openxmlformats.org/drawingml/2006/main" indent="0" lvl="0" marL="0" rtl="0" algn="l">
              <a:lnSpc>
                <a:spcPct val="100000"/>
              </a:lnSpc>
              <a:spcBef>
                <a:spcPts val="0"/>
              </a:spcBef>
              <a:spcAft>
                <a:spcPts val="0"/>
              </a:spcAft>
              <a:buSzPts val="1100"/>
              <a:buNone/>
            </a:pPr>
            <a:r xmlns:a="http://schemas.openxmlformats.org/drawingml/2006/main">
              <a:rPr lang="es"/>
              <a:t>En este ejemplo, ingresamos detalles para un cuento de séptimo grado. Una vez que haya redactado la historia, puede utilizar las herramientas en la parte inferior del resultado para realizar ajustes en la extensión o el idioma. También puede hacer clic en “Preguntas”, lo que le permitirá generar preguntas de opción múltiple o de respuesta libre basadas en el texto.</a:t>
            </a:r>
            <a:endParaRPr xmlns:a="http://schemas.openxmlformats.org/drawingml/2006/main"/>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746d0a8e6f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6" name="Google Shape;426;g2746d0a8e6f_0_6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rtl="0" algn="l">
              <a:lnSpc>
                <a:spcPct val="100000"/>
              </a:lnSpc>
              <a:spcBef>
                <a:spcPts val="0"/>
              </a:spcBef>
              <a:spcAft>
                <a:spcPts val="0"/>
              </a:spcAft>
              <a:buSzPts val="1100"/>
              <a:buNone/>
            </a:pPr>
            <a:r xmlns:a="http://schemas.openxmlformats.org/drawingml/2006/main">
              <a:rPr lang="es"/>
              <a:t>Pasemos a las herramientas de comunicación y echemos un vistazo al Respondedor de correo electrónico: esta herramienta es perfecta al final de un largo día cuando necesita responder a un correo electrónico de manera oportuna. Ingresarás tu nombre y copiarás el correo electrónico al que estás respondiendo. Esto ayudará a que su respuesta sea específica para su comunicación. Incluya cualquier punto que desee comunicar y luego haga clic en "Generar". </a:t>
            </a:r>
            <a:br xmlns:a="http://schemas.openxmlformats.org/drawingml/2006/main">
              <a:rPr lang="es-419"/>
            </a:br>
            <a:br xmlns:a="http://schemas.openxmlformats.org/drawingml/2006/main">
              <a:rPr lang="es-419"/>
            </a:br>
            <a:r xmlns:a="http://schemas.openxmlformats.org/drawingml/2006/main">
              <a:rPr lang="es"/>
              <a:t>Un gran aspecto de esto es que puede ajustar el idioma de la respuesta al primer idioma de las familias de sus estudiantes y sentirse seguro de la traducción que está enviando.</a:t>
            </a:r>
            <a:endParaRPr xmlns:a="http://schemas.openxmlformats.org/drawingml/2006/main"/>
          </a:p>
          <a:p>
            <a:pPr xmlns:a="http://schemas.openxmlformats.org/drawingml/2006/main" indent="0" lvl="0" marL="0" rtl="0" algn="l">
              <a:lnSpc>
                <a:spcPct val="100000"/>
              </a:lnSpc>
              <a:spcBef>
                <a:spcPts val="0"/>
              </a:spcBef>
              <a:spcAft>
                <a:spcPts val="0"/>
              </a:spcAft>
              <a:buSzPts val="1100"/>
              <a:buNone/>
            </a:pPr>
            <a:r xmlns:a="http://schemas.openxmlformats.org/drawingml/2006/main">
              <a:t/>
            </a:r>
            <a:endParaRPr xmlns:a="http://schemas.openxmlformats.org/drawingml/2006/main"/>
          </a:p>
          <a:p>
            <a:pPr xmlns:a="http://schemas.openxmlformats.org/drawingml/2006/main" indent="0" lvl="0" marL="0" rtl="0" algn="l">
              <a:lnSpc>
                <a:spcPct val="100000"/>
              </a:lnSpc>
              <a:spcBef>
                <a:spcPts val="0"/>
              </a:spcBef>
              <a:spcAft>
                <a:spcPts val="0"/>
              </a:spcAft>
              <a:buSzPts val="1100"/>
              <a:buNone/>
            </a:pPr>
            <a:r xmlns:a="http://schemas.openxmlformats.org/drawingml/2006/main">
              <a:t/>
            </a:r>
            <a:endParaRPr xmlns:a="http://schemas.openxmlformats.org/drawingml/2006/main"/>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23d82772d8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8" name="Google Shape;438;g23d82772d8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rtl="0" algn="l">
              <a:lnSpc>
                <a:spcPct val="100000"/>
              </a:lnSpc>
              <a:spcBef>
                <a:spcPts val="0"/>
              </a:spcBef>
              <a:spcAft>
                <a:spcPts val="0"/>
              </a:spcAft>
              <a:buSzPts val="1100"/>
              <a:buNone/>
            </a:pPr>
            <a:r xmlns:a="http://schemas.openxmlformats.org/drawingml/2006/main">
              <a:rPr lang="es"/>
              <a:t>Pasemos a las herramientas de comunicación y echemos un vistazo al Respondedor de correo electrónico: esta herramienta es perfecta al final de un largo día cuando necesita responder a un correo electrónico de manera oportuna. Ingresarás tu nombre y copiarás el correo electrónico al que estás respondiendo. Esto ayudará a que su respuesta sea específica para su comunicación. Incluya cualquier punto que desee comunicar y luego haga clic en "Generar". </a:t>
            </a:r>
            <a:br xmlns:a="http://schemas.openxmlformats.org/drawingml/2006/main">
              <a:rPr lang="es-419"/>
            </a:br>
            <a:br xmlns:a="http://schemas.openxmlformats.org/drawingml/2006/main">
              <a:rPr lang="es-419"/>
            </a:br>
            <a:r xmlns:a="http://schemas.openxmlformats.org/drawingml/2006/main">
              <a:rPr lang="es"/>
              <a:t>Un gran aspecto de esto es que puede ajustar el idioma de la respuesta al primer idioma de las familias de sus estudiantes y sentirse seguro de la traducción que está enviando.</a:t>
            </a:r>
            <a:endParaRPr xmlns:a="http://schemas.openxmlformats.org/drawingml/2006/main"/>
          </a:p>
          <a:p>
            <a:pPr xmlns:a="http://schemas.openxmlformats.org/drawingml/2006/main" indent="0" lvl="0" marL="0" rtl="0" algn="l">
              <a:lnSpc>
                <a:spcPct val="100000"/>
              </a:lnSpc>
              <a:spcBef>
                <a:spcPts val="0"/>
              </a:spcBef>
              <a:spcAft>
                <a:spcPts val="0"/>
              </a:spcAft>
              <a:buSzPts val="1100"/>
              <a:buNone/>
            </a:pPr>
            <a:r xmlns:a="http://schemas.openxmlformats.org/drawingml/2006/main">
              <a:t/>
            </a:r>
            <a:endParaRPr xmlns:a="http://schemas.openxmlformats.org/drawingml/2006/main"/>
          </a:p>
          <a:p>
            <a:pPr xmlns:a="http://schemas.openxmlformats.org/drawingml/2006/main" indent="0" lvl="0" marL="0" rtl="0" algn="l">
              <a:lnSpc>
                <a:spcPct val="100000"/>
              </a:lnSpc>
              <a:spcBef>
                <a:spcPts val="0"/>
              </a:spcBef>
              <a:spcAft>
                <a:spcPts val="0"/>
              </a:spcAft>
              <a:buSzPts val="1100"/>
              <a:buNone/>
            </a:pPr>
            <a:r xmlns:a="http://schemas.openxmlformats.org/drawingml/2006/main">
              <a:t/>
            </a:r>
            <a:endParaRPr xmlns:a="http://schemas.openxmlformats.org/drawingml/2006/main"/>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614ea304ca_2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g2614ea304ca_2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xmlns:a="http://schemas.openxmlformats.org/drawingml/2006/main" indent="-298450" lvl="0" marL="457200" rtl="0" algn="l">
              <a:lnSpc>
                <a:spcPct val="100000"/>
              </a:lnSpc>
              <a:spcBef>
                <a:spcPts val="0"/>
              </a:spcBef>
              <a:spcAft>
                <a:spcPts val="0"/>
              </a:spcAft>
              <a:buSzPts val="1100"/>
              <a:buChar char="-"/>
            </a:pPr>
            <a:r xmlns:a="http://schemas.openxmlformats.org/drawingml/2006/main">
              <a:rPr lang="es"/>
              <a:t>La enseñanza es uno de los trabajos más difíciles del país, con la tasa de agotamiento más alta.</a:t>
            </a:r>
            <a:endParaRPr xmlns:a="http://schemas.openxmlformats.org/drawingml/2006/main"/>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647989a07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g2647989a07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xmlns:a="http://schemas.openxmlformats.org/drawingml/2006/main" indent="-298450" lvl="0" marL="457200" rtl="0" algn="l">
              <a:lnSpc>
                <a:spcPct val="100000"/>
              </a:lnSpc>
              <a:spcBef>
                <a:spcPts val="0"/>
              </a:spcBef>
              <a:spcAft>
                <a:spcPts val="0"/>
              </a:spcAft>
              <a:buSzPts val="1100"/>
              <a:buChar char="-"/>
            </a:pPr>
            <a:r xmlns:a="http://schemas.openxmlformats.org/drawingml/2006/main">
              <a:rPr lang="es"/>
              <a:t>Magic School está construida por educadores, para educadores</a:t>
            </a:r>
            <a:endParaRPr xmlns:a="http://schemas.openxmlformats.org/drawingml/2006/main"/>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746d0a8e6f_0_343: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xmlns:a="http://schemas.openxmlformats.org/drawingml/2006/main" indent="-298450" lvl="0" marL="457200" rtl="0" algn="l">
              <a:lnSpc>
                <a:spcPct val="100000"/>
              </a:lnSpc>
              <a:spcBef>
                <a:spcPts val="0"/>
              </a:spcBef>
              <a:spcAft>
                <a:spcPts val="0"/>
              </a:spcAft>
              <a:buSzPts val="1100"/>
              <a:buChar char="-"/>
            </a:pPr>
            <a:r xmlns:a="http://schemas.openxmlformats.org/drawingml/2006/main">
              <a:rPr lang="es"/>
              <a:t>Las herramientas de inteligencia artificial de Magic School pueden ayudar a reducir la carga de trabajo de los profesores</a:t>
            </a:r>
            <a:endParaRPr xmlns:a="http://schemas.openxmlformats.org/drawingml/2006/main"/>
          </a:p>
        </p:txBody>
      </p:sp>
      <p:sp>
        <p:nvSpPr>
          <p:cNvPr id="183" name="Google Shape;183;g2746d0a8e6f_0_3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746d0a8e6f_0_4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g2746d0a8e6f_0_4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xmlns:a="http://schemas.openxmlformats.org/drawingml/2006/main" indent="-298450" lvl="0" marL="457200" rtl="0" algn="l">
              <a:lnSpc>
                <a:spcPct val="100000"/>
              </a:lnSpc>
              <a:spcBef>
                <a:spcPts val="0"/>
              </a:spcBef>
              <a:spcAft>
                <a:spcPts val="0"/>
              </a:spcAft>
              <a:buSzPts val="1100"/>
              <a:buChar char="-"/>
            </a:pPr>
            <a:r xmlns:a="http://schemas.openxmlformats.org/drawingml/2006/main">
              <a:rPr lang="es"/>
              <a:t>¿Qué puede hacer la Escuela de Magia?</a:t>
            </a:r>
            <a:endParaRPr xmlns:a="http://schemas.openxmlformats.org/drawingml/2006/main"/>
          </a:p>
          <a:p>
            <a:pPr xmlns:a="http://schemas.openxmlformats.org/drawingml/2006/main" indent="-298450" lvl="0" marL="457200" rtl="0" algn="l">
              <a:lnSpc>
                <a:spcPct val="100000"/>
              </a:lnSpc>
              <a:spcBef>
                <a:spcPts val="0"/>
              </a:spcBef>
              <a:spcAft>
                <a:spcPts val="0"/>
              </a:spcAft>
              <a:buSzPts val="1100"/>
              <a:buChar char="-"/>
            </a:pPr>
            <a:r xmlns:a="http://schemas.openxmlformats.org/drawingml/2006/main">
              <a:rPr lang="es"/>
              <a:t>Lea los puntos o pida a voluntarios que lean en voz alta.</a:t>
            </a:r>
            <a:endParaRPr xmlns:a="http://schemas.openxmlformats.org/drawingml/2006/main"/>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a9319d7319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g2a9319d7319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xmlns:a="http://schemas.openxmlformats.org/drawingml/2006/main" indent="-298450" lvl="0" marL="457200" rtl="0" algn="l">
              <a:lnSpc>
                <a:spcPct val="100000"/>
              </a:lnSpc>
              <a:spcBef>
                <a:spcPts val="0"/>
              </a:spcBef>
              <a:spcAft>
                <a:spcPts val="0"/>
              </a:spcAft>
              <a:buSzPts val="1100"/>
              <a:buChar char="-"/>
            </a:pPr>
            <a:r xmlns:a="http://schemas.openxmlformats.org/drawingml/2006/main">
              <a:rPr lang="es"/>
              <a:t>Configure un cronómetro de 3 minutos y pida a los profesores que respondan estas preguntas con un compañero o en su grupo.</a:t>
            </a:r>
            <a:endParaRPr xmlns:a="http://schemas.openxmlformats.org/drawingml/2006/main"/>
          </a:p>
          <a:p>
            <a:pPr xmlns:a="http://schemas.openxmlformats.org/drawingml/2006/main" indent="-298450" lvl="0" marL="457200" rtl="0" algn="l">
              <a:lnSpc>
                <a:spcPct val="100000"/>
              </a:lnSpc>
              <a:spcBef>
                <a:spcPts val="0"/>
              </a:spcBef>
              <a:spcAft>
                <a:spcPts val="0"/>
              </a:spcAft>
              <a:buSzPts val="1100"/>
              <a:buChar char="-"/>
            </a:pPr>
            <a:r xmlns:a="http://schemas.openxmlformats.org/drawingml/2006/main">
              <a:rPr lang="es"/>
              <a:t>Pida a los voluntarios que compartan lo que discutieron (2 minutos)</a:t>
            </a:r>
            <a:endParaRPr xmlns:a="http://schemas.openxmlformats.org/drawingml/2006/main"/>
          </a:p>
          <a:p>
            <a:pPr xmlns:a="http://schemas.openxmlformats.org/drawingml/2006/main" indent="-298450" lvl="0" marL="457200" rtl="0" algn="l">
              <a:lnSpc>
                <a:spcPct val="100000"/>
              </a:lnSpc>
              <a:spcBef>
                <a:spcPts val="0"/>
              </a:spcBef>
              <a:spcAft>
                <a:spcPts val="0"/>
              </a:spcAft>
              <a:buSzPts val="1100"/>
              <a:buChar char="-"/>
            </a:pPr>
            <a:r xmlns:a="http://schemas.openxmlformats.org/drawingml/2006/main">
              <a:rPr lang="es"/>
              <a:t>Tome nota de cualquier pregunta para asegurarse de que se aborden más adelante o se les dé seguimiento.</a:t>
            </a:r>
            <a:endParaRPr xmlns:a="http://schemas.openxmlformats.org/drawingml/2006/main"/>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746d0a8e6f_0_6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g2746d0a8e6f_0_6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xmlns:a="http://schemas.openxmlformats.org/drawingml/2006/main" indent="-298450" lvl="0" marL="457200" rtl="0" algn="l">
              <a:lnSpc>
                <a:spcPct val="100000"/>
              </a:lnSpc>
              <a:spcBef>
                <a:spcPts val="0"/>
              </a:spcBef>
              <a:spcAft>
                <a:spcPts val="0"/>
              </a:spcAft>
              <a:buSzPts val="1100"/>
              <a:buChar char="-"/>
            </a:pPr>
            <a:r xmlns:a="http://schemas.openxmlformats.org/drawingml/2006/main">
              <a:rPr lang="es"/>
              <a:t>Los profesores se registran en Magic School o inician sesión en sus cuentas.</a:t>
            </a:r>
            <a:endParaRPr xmlns:a="http://schemas.openxmlformats.org/drawingml/2006/main"/>
          </a:p>
          <a:p>
            <a:pPr xmlns:a="http://schemas.openxmlformats.org/drawingml/2006/main" indent="-298450" lvl="0" marL="457200" rtl="0" algn="l">
              <a:lnSpc>
                <a:spcPct val="100000"/>
              </a:lnSpc>
              <a:spcBef>
                <a:spcPts val="0"/>
              </a:spcBef>
              <a:spcAft>
                <a:spcPts val="0"/>
              </a:spcAft>
              <a:buSzPts val="1100"/>
              <a:buChar char="-"/>
            </a:pPr>
            <a:r xmlns:a="http://schemas.openxmlformats.org/drawingml/2006/main">
              <a:rPr lang="es"/>
              <a:t>Utilice el enlace app.magicschool.ai o el código QR</a:t>
            </a:r>
            <a:endParaRPr xmlns:a="http://schemas.openxmlformats.org/drawingml/2006/main"/>
          </a:p>
          <a:p>
            <a:pPr xmlns:a="http://schemas.openxmlformats.org/drawingml/2006/main" indent="-298450" lvl="0" marL="457200" rtl="0" algn="l">
              <a:lnSpc>
                <a:spcPct val="100000"/>
              </a:lnSpc>
              <a:spcBef>
                <a:spcPts val="0"/>
              </a:spcBef>
              <a:spcAft>
                <a:spcPts val="0"/>
              </a:spcAft>
              <a:buSzPts val="1100"/>
              <a:buChar char="-"/>
            </a:pPr>
            <a:r xmlns:a="http://schemas.openxmlformats.org/drawingml/2006/main">
              <a:rPr lang="es"/>
              <a:t>Si los profesores usan Google, indíqueles que utilicen la opción "Iniciar sesión con Google" para registrarse/iniciar sesión más fácilmente.</a:t>
            </a:r>
            <a:endParaRPr xmlns:a="http://schemas.openxmlformats.org/drawingml/2006/ma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9" name="Shape 9"/>
        <p:cNvGrpSpPr/>
        <p:nvPr/>
      </p:nvGrpSpPr>
      <p:grpSpPr>
        <a:xfrm>
          <a:off x="0" y="0"/>
          <a:ext cx="0" cy="0"/>
          <a:chOff x="0" y="0"/>
          <a:chExt cx="0" cy="0"/>
        </a:xfrm>
      </p:grpSpPr>
      <p:sp>
        <p:nvSpPr>
          <p:cNvPr id="10" name="Google Shape;10;p2"/>
          <p:cNvSpPr txBox="1"/>
          <p:nvPr>
            <p:ph idx="1" type="body"/>
          </p:nvPr>
        </p:nvSpPr>
        <p:spPr>
          <a:xfrm>
            <a:off x="901005" y="8894896"/>
            <a:ext cx="16478400" cy="477600"/>
          </a:xfrm>
          <a:prstGeom prst="rect">
            <a:avLst/>
          </a:prstGeom>
          <a:noFill/>
          <a:ln>
            <a:noFill/>
          </a:ln>
        </p:spPr>
        <p:txBody>
          <a:bodyPr anchorCtr="0" anchor="t" bIns="34300" lIns="34300" spcFirstLastPara="1" rIns="34300" wrap="square" tIns="34300">
            <a:normAutofit/>
          </a:bodyPr>
          <a:lstStyle>
            <a:lvl1pPr indent="-228600" lvl="0" marL="457200" algn="l">
              <a:lnSpc>
                <a:spcPct val="100000"/>
              </a:lnSpc>
              <a:spcBef>
                <a:spcPts val="0"/>
              </a:spcBef>
              <a:spcAft>
                <a:spcPts val="0"/>
              </a:spcAft>
              <a:buClr>
                <a:srgbClr val="000000"/>
              </a:buClr>
              <a:buSzPts val="2800"/>
              <a:buFont typeface="Helvetica Neue"/>
              <a:buNone/>
              <a:defRPr b="1" sz="2800"/>
            </a:lvl1pPr>
            <a:lvl2pPr indent="-330200" lvl="1" marL="914400" algn="l">
              <a:lnSpc>
                <a:spcPct val="90000"/>
              </a:lnSpc>
              <a:spcBef>
                <a:spcPts val="3400"/>
              </a:spcBef>
              <a:spcAft>
                <a:spcPts val="0"/>
              </a:spcAft>
              <a:buClr>
                <a:srgbClr val="000000"/>
              </a:buClr>
              <a:buSzPts val="1600"/>
              <a:buChar char="○"/>
              <a:defRPr/>
            </a:lvl2pPr>
            <a:lvl3pPr indent="-330200" lvl="2" marL="1371600" algn="l">
              <a:lnSpc>
                <a:spcPct val="90000"/>
              </a:lnSpc>
              <a:spcBef>
                <a:spcPts val="3400"/>
              </a:spcBef>
              <a:spcAft>
                <a:spcPts val="0"/>
              </a:spcAft>
              <a:buClr>
                <a:srgbClr val="000000"/>
              </a:buClr>
              <a:buSzPts val="1600"/>
              <a:buChar char="■"/>
              <a:defRPr/>
            </a:lvl3pPr>
            <a:lvl4pPr indent="-330200" lvl="3" marL="1828800" algn="l">
              <a:lnSpc>
                <a:spcPct val="90000"/>
              </a:lnSpc>
              <a:spcBef>
                <a:spcPts val="3400"/>
              </a:spcBef>
              <a:spcAft>
                <a:spcPts val="0"/>
              </a:spcAft>
              <a:buClr>
                <a:srgbClr val="000000"/>
              </a:buClr>
              <a:buSzPts val="1600"/>
              <a:buChar char="●"/>
              <a:defRPr/>
            </a:lvl4pPr>
            <a:lvl5pPr indent="-330200" lvl="4" marL="2286000" algn="l">
              <a:lnSpc>
                <a:spcPct val="90000"/>
              </a:lnSpc>
              <a:spcBef>
                <a:spcPts val="3400"/>
              </a:spcBef>
              <a:spcAft>
                <a:spcPts val="0"/>
              </a:spcAft>
              <a:buClr>
                <a:srgbClr val="000000"/>
              </a:buClr>
              <a:buSzPts val="1600"/>
              <a:buChar char="○"/>
              <a:defRPr/>
            </a:lvl5pPr>
            <a:lvl6pPr indent="-330200" lvl="5" marL="2743200" algn="l">
              <a:lnSpc>
                <a:spcPct val="90000"/>
              </a:lnSpc>
              <a:spcBef>
                <a:spcPts val="3400"/>
              </a:spcBef>
              <a:spcAft>
                <a:spcPts val="0"/>
              </a:spcAft>
              <a:buClr>
                <a:srgbClr val="000000"/>
              </a:buClr>
              <a:buSzPts val="1600"/>
              <a:buChar char="■"/>
              <a:defRPr/>
            </a:lvl6pPr>
            <a:lvl7pPr indent="-330200" lvl="6" marL="3200400" algn="l">
              <a:lnSpc>
                <a:spcPct val="90000"/>
              </a:lnSpc>
              <a:spcBef>
                <a:spcPts val="3400"/>
              </a:spcBef>
              <a:spcAft>
                <a:spcPts val="0"/>
              </a:spcAft>
              <a:buClr>
                <a:srgbClr val="000000"/>
              </a:buClr>
              <a:buSzPts val="1600"/>
              <a:buChar char="●"/>
              <a:defRPr/>
            </a:lvl7pPr>
            <a:lvl8pPr indent="-330200" lvl="7" marL="3657600" algn="l">
              <a:lnSpc>
                <a:spcPct val="90000"/>
              </a:lnSpc>
              <a:spcBef>
                <a:spcPts val="3400"/>
              </a:spcBef>
              <a:spcAft>
                <a:spcPts val="0"/>
              </a:spcAft>
              <a:buClr>
                <a:srgbClr val="000000"/>
              </a:buClr>
              <a:buSzPts val="1600"/>
              <a:buChar char="○"/>
              <a:defRPr/>
            </a:lvl8pPr>
            <a:lvl9pPr indent="-330200" lvl="8" marL="4114800" algn="l">
              <a:lnSpc>
                <a:spcPct val="90000"/>
              </a:lnSpc>
              <a:spcBef>
                <a:spcPts val="3400"/>
              </a:spcBef>
              <a:spcAft>
                <a:spcPts val="0"/>
              </a:spcAft>
              <a:buClr>
                <a:srgbClr val="000000"/>
              </a:buClr>
              <a:buSzPts val="1600"/>
              <a:buChar char="■"/>
              <a:defRPr/>
            </a:lvl9pPr>
          </a:lstStyle>
          <a:p/>
        </p:txBody>
      </p:sp>
      <p:sp>
        <p:nvSpPr>
          <p:cNvPr id="11" name="Google Shape;11;p2"/>
          <p:cNvSpPr txBox="1"/>
          <p:nvPr>
            <p:ph type="title"/>
          </p:nvPr>
        </p:nvSpPr>
        <p:spPr>
          <a:xfrm>
            <a:off x="904872" y="1931243"/>
            <a:ext cx="16478400" cy="3486000"/>
          </a:xfrm>
          <a:prstGeom prst="rect">
            <a:avLst/>
          </a:prstGeom>
          <a:noFill/>
          <a:ln>
            <a:noFill/>
          </a:ln>
        </p:spPr>
        <p:txBody>
          <a:bodyPr anchorCtr="0" anchor="b" bIns="38100" lIns="38100" spcFirstLastPara="1" rIns="38100" wrap="square" tIns="38100">
            <a:normAutofit/>
          </a:bodyPr>
          <a:lstStyle>
            <a:lvl1pPr lvl="0" algn="l">
              <a:lnSpc>
                <a:spcPct val="80000"/>
              </a:lnSpc>
              <a:spcBef>
                <a:spcPts val="0"/>
              </a:spcBef>
              <a:spcAft>
                <a:spcPts val="0"/>
              </a:spcAft>
              <a:buClr>
                <a:srgbClr val="000000"/>
              </a:buClr>
              <a:buSzPts val="8800"/>
              <a:buFont typeface="Poppins"/>
              <a:buNone/>
              <a:defRPr sz="8800">
                <a:latin typeface="Poppins"/>
                <a:ea typeface="Poppins"/>
                <a:cs typeface="Poppins"/>
                <a:sym typeface="Poppins"/>
              </a:defRPr>
            </a:lvl1pPr>
            <a:lvl2pPr lvl="1" algn="l">
              <a:lnSpc>
                <a:spcPct val="80000"/>
              </a:lnSpc>
              <a:spcBef>
                <a:spcPts val="0"/>
              </a:spcBef>
              <a:spcAft>
                <a:spcPts val="0"/>
              </a:spcAft>
              <a:buClr>
                <a:srgbClr val="000000"/>
              </a:buClr>
              <a:buSzPts val="1400"/>
              <a:buFont typeface="Poppins"/>
              <a:buNone/>
              <a:defRPr>
                <a:latin typeface="Poppins"/>
                <a:ea typeface="Poppins"/>
                <a:cs typeface="Poppins"/>
                <a:sym typeface="Poppins"/>
              </a:defRPr>
            </a:lvl2pPr>
            <a:lvl3pPr lvl="2" algn="l">
              <a:lnSpc>
                <a:spcPct val="80000"/>
              </a:lnSpc>
              <a:spcBef>
                <a:spcPts val="0"/>
              </a:spcBef>
              <a:spcAft>
                <a:spcPts val="0"/>
              </a:spcAft>
              <a:buClr>
                <a:srgbClr val="000000"/>
              </a:buClr>
              <a:buSzPts val="1400"/>
              <a:buFont typeface="Poppins"/>
              <a:buNone/>
              <a:defRPr>
                <a:latin typeface="Poppins"/>
                <a:ea typeface="Poppins"/>
                <a:cs typeface="Poppins"/>
                <a:sym typeface="Poppins"/>
              </a:defRPr>
            </a:lvl3pPr>
            <a:lvl4pPr lvl="3" algn="l">
              <a:lnSpc>
                <a:spcPct val="80000"/>
              </a:lnSpc>
              <a:spcBef>
                <a:spcPts val="0"/>
              </a:spcBef>
              <a:spcAft>
                <a:spcPts val="0"/>
              </a:spcAft>
              <a:buClr>
                <a:srgbClr val="000000"/>
              </a:buClr>
              <a:buSzPts val="1400"/>
              <a:buFont typeface="Poppins"/>
              <a:buNone/>
              <a:defRPr>
                <a:latin typeface="Poppins"/>
                <a:ea typeface="Poppins"/>
                <a:cs typeface="Poppins"/>
                <a:sym typeface="Poppins"/>
              </a:defRPr>
            </a:lvl4pPr>
            <a:lvl5pPr lvl="4" algn="l">
              <a:lnSpc>
                <a:spcPct val="80000"/>
              </a:lnSpc>
              <a:spcBef>
                <a:spcPts val="0"/>
              </a:spcBef>
              <a:spcAft>
                <a:spcPts val="0"/>
              </a:spcAft>
              <a:buClr>
                <a:srgbClr val="000000"/>
              </a:buClr>
              <a:buSzPts val="1400"/>
              <a:buFont typeface="Poppins"/>
              <a:buNone/>
              <a:defRPr>
                <a:latin typeface="Poppins"/>
                <a:ea typeface="Poppins"/>
                <a:cs typeface="Poppins"/>
                <a:sym typeface="Poppins"/>
              </a:defRPr>
            </a:lvl5pPr>
            <a:lvl6pPr lvl="5" algn="l">
              <a:lnSpc>
                <a:spcPct val="80000"/>
              </a:lnSpc>
              <a:spcBef>
                <a:spcPts val="0"/>
              </a:spcBef>
              <a:spcAft>
                <a:spcPts val="0"/>
              </a:spcAft>
              <a:buClr>
                <a:srgbClr val="000000"/>
              </a:buClr>
              <a:buSzPts val="1400"/>
              <a:buFont typeface="Poppins"/>
              <a:buNone/>
              <a:defRPr>
                <a:latin typeface="Poppins"/>
                <a:ea typeface="Poppins"/>
                <a:cs typeface="Poppins"/>
                <a:sym typeface="Poppins"/>
              </a:defRPr>
            </a:lvl6pPr>
            <a:lvl7pPr lvl="6" algn="l">
              <a:lnSpc>
                <a:spcPct val="80000"/>
              </a:lnSpc>
              <a:spcBef>
                <a:spcPts val="0"/>
              </a:spcBef>
              <a:spcAft>
                <a:spcPts val="0"/>
              </a:spcAft>
              <a:buClr>
                <a:srgbClr val="000000"/>
              </a:buClr>
              <a:buSzPts val="1400"/>
              <a:buFont typeface="Poppins"/>
              <a:buNone/>
              <a:defRPr>
                <a:latin typeface="Poppins"/>
                <a:ea typeface="Poppins"/>
                <a:cs typeface="Poppins"/>
                <a:sym typeface="Poppins"/>
              </a:defRPr>
            </a:lvl7pPr>
            <a:lvl8pPr lvl="7" algn="l">
              <a:lnSpc>
                <a:spcPct val="80000"/>
              </a:lnSpc>
              <a:spcBef>
                <a:spcPts val="0"/>
              </a:spcBef>
              <a:spcAft>
                <a:spcPts val="0"/>
              </a:spcAft>
              <a:buClr>
                <a:srgbClr val="000000"/>
              </a:buClr>
              <a:buSzPts val="1400"/>
              <a:buFont typeface="Poppins"/>
              <a:buNone/>
              <a:defRPr>
                <a:latin typeface="Poppins"/>
                <a:ea typeface="Poppins"/>
                <a:cs typeface="Poppins"/>
                <a:sym typeface="Poppins"/>
              </a:defRPr>
            </a:lvl8pPr>
            <a:lvl9pPr lvl="8" algn="l">
              <a:lnSpc>
                <a:spcPct val="80000"/>
              </a:lnSpc>
              <a:spcBef>
                <a:spcPts val="0"/>
              </a:spcBef>
              <a:spcAft>
                <a:spcPts val="0"/>
              </a:spcAft>
              <a:buClr>
                <a:srgbClr val="000000"/>
              </a:buClr>
              <a:buSzPts val="1400"/>
              <a:buFont typeface="Poppins"/>
              <a:buNone/>
              <a:defRPr>
                <a:latin typeface="Poppins"/>
                <a:ea typeface="Poppins"/>
                <a:cs typeface="Poppins"/>
                <a:sym typeface="Poppins"/>
              </a:defRPr>
            </a:lvl9pPr>
          </a:lstStyle>
          <a:p/>
        </p:txBody>
      </p:sp>
      <p:sp>
        <p:nvSpPr>
          <p:cNvPr id="12" name="Google Shape;12;p2"/>
          <p:cNvSpPr txBox="1"/>
          <p:nvPr>
            <p:ph idx="2" type="body"/>
          </p:nvPr>
        </p:nvSpPr>
        <p:spPr>
          <a:xfrm>
            <a:off x="901006" y="5417392"/>
            <a:ext cx="16478400" cy="1428600"/>
          </a:xfrm>
          <a:prstGeom prst="rect">
            <a:avLst/>
          </a:prstGeom>
          <a:noFill/>
          <a:ln>
            <a:noFill/>
          </a:ln>
        </p:spPr>
        <p:txBody>
          <a:bodyPr anchorCtr="0" anchor="t" bIns="38100" lIns="38100" spcFirstLastPara="1" rIns="38100" wrap="square" tIns="38100">
            <a:normAutofit/>
          </a:bodyPr>
          <a:lstStyle>
            <a:lvl1pPr indent="-228600" lvl="0" marL="457200" algn="l">
              <a:lnSpc>
                <a:spcPct val="100000"/>
              </a:lnSpc>
              <a:spcBef>
                <a:spcPts val="0"/>
              </a:spcBef>
              <a:spcAft>
                <a:spcPts val="0"/>
              </a:spcAft>
              <a:buClr>
                <a:srgbClr val="000000"/>
              </a:buClr>
              <a:buSzPts val="4200"/>
              <a:buFont typeface="Helvetica Neue"/>
              <a:buNone/>
              <a:defRPr b="1" sz="4200"/>
            </a:lvl1pPr>
            <a:lvl2pPr indent="-228600" lvl="1" marL="914400" algn="l">
              <a:lnSpc>
                <a:spcPct val="100000"/>
              </a:lnSpc>
              <a:spcBef>
                <a:spcPts val="0"/>
              </a:spcBef>
              <a:spcAft>
                <a:spcPts val="0"/>
              </a:spcAft>
              <a:buClr>
                <a:srgbClr val="000000"/>
              </a:buClr>
              <a:buSzPts val="4200"/>
              <a:buFont typeface="Helvetica Neue"/>
              <a:buNone/>
              <a:defRPr b="1" sz="4200"/>
            </a:lvl2pPr>
            <a:lvl3pPr indent="-228600" lvl="2" marL="1371600" algn="l">
              <a:lnSpc>
                <a:spcPct val="100000"/>
              </a:lnSpc>
              <a:spcBef>
                <a:spcPts val="0"/>
              </a:spcBef>
              <a:spcAft>
                <a:spcPts val="0"/>
              </a:spcAft>
              <a:buClr>
                <a:srgbClr val="000000"/>
              </a:buClr>
              <a:buSzPts val="4200"/>
              <a:buFont typeface="Helvetica Neue"/>
              <a:buNone/>
              <a:defRPr b="1" sz="4200"/>
            </a:lvl3pPr>
            <a:lvl4pPr indent="-228600" lvl="3" marL="1828800" algn="l">
              <a:lnSpc>
                <a:spcPct val="100000"/>
              </a:lnSpc>
              <a:spcBef>
                <a:spcPts val="0"/>
              </a:spcBef>
              <a:spcAft>
                <a:spcPts val="0"/>
              </a:spcAft>
              <a:buClr>
                <a:srgbClr val="000000"/>
              </a:buClr>
              <a:buSzPts val="4200"/>
              <a:buFont typeface="Helvetica Neue"/>
              <a:buNone/>
              <a:defRPr b="1" sz="4200"/>
            </a:lvl4pPr>
            <a:lvl5pPr indent="-228600" lvl="4" marL="2286000" algn="l">
              <a:lnSpc>
                <a:spcPct val="100000"/>
              </a:lnSpc>
              <a:spcBef>
                <a:spcPts val="0"/>
              </a:spcBef>
              <a:spcAft>
                <a:spcPts val="0"/>
              </a:spcAft>
              <a:buClr>
                <a:srgbClr val="000000"/>
              </a:buClr>
              <a:buSzPts val="4200"/>
              <a:buFont typeface="Helvetica Neue"/>
              <a:buNone/>
              <a:defRPr b="1" sz="4200"/>
            </a:lvl5pPr>
            <a:lvl6pPr indent="-330200" lvl="5" marL="2743200" algn="l">
              <a:lnSpc>
                <a:spcPct val="90000"/>
              </a:lnSpc>
              <a:spcBef>
                <a:spcPts val="3400"/>
              </a:spcBef>
              <a:spcAft>
                <a:spcPts val="0"/>
              </a:spcAft>
              <a:buClr>
                <a:srgbClr val="000000"/>
              </a:buClr>
              <a:buSzPts val="1600"/>
              <a:buChar char="■"/>
              <a:defRPr/>
            </a:lvl6pPr>
            <a:lvl7pPr indent="-330200" lvl="6" marL="3200400" algn="l">
              <a:lnSpc>
                <a:spcPct val="90000"/>
              </a:lnSpc>
              <a:spcBef>
                <a:spcPts val="3400"/>
              </a:spcBef>
              <a:spcAft>
                <a:spcPts val="0"/>
              </a:spcAft>
              <a:buClr>
                <a:srgbClr val="000000"/>
              </a:buClr>
              <a:buSzPts val="1600"/>
              <a:buChar char="●"/>
              <a:defRPr/>
            </a:lvl7pPr>
            <a:lvl8pPr indent="-330200" lvl="7" marL="3657600" algn="l">
              <a:lnSpc>
                <a:spcPct val="90000"/>
              </a:lnSpc>
              <a:spcBef>
                <a:spcPts val="3400"/>
              </a:spcBef>
              <a:spcAft>
                <a:spcPts val="0"/>
              </a:spcAft>
              <a:buClr>
                <a:srgbClr val="000000"/>
              </a:buClr>
              <a:buSzPts val="1600"/>
              <a:buChar char="○"/>
              <a:defRPr/>
            </a:lvl8pPr>
            <a:lvl9pPr indent="-330200" lvl="8" marL="4114800" algn="l">
              <a:lnSpc>
                <a:spcPct val="90000"/>
              </a:lnSpc>
              <a:spcBef>
                <a:spcPts val="3400"/>
              </a:spcBef>
              <a:spcAft>
                <a:spcPts val="0"/>
              </a:spcAft>
              <a:buClr>
                <a:srgbClr val="000000"/>
              </a:buClr>
              <a:buSzPts val="1600"/>
              <a:buChar char="■"/>
              <a:defRPr/>
            </a:lvl9pPr>
          </a:lstStyle>
          <a:p/>
        </p:txBody>
      </p:sp>
      <p:sp>
        <p:nvSpPr>
          <p:cNvPr id="13" name="Google Shape;13;p2"/>
          <p:cNvSpPr txBox="1"/>
          <p:nvPr>
            <p:ph idx="12" type="sldNum"/>
          </p:nvPr>
        </p:nvSpPr>
        <p:spPr>
          <a:xfrm>
            <a:off x="9001124" y="9810749"/>
            <a:ext cx="276600" cy="280800"/>
          </a:xfrm>
          <a:prstGeom prst="rect">
            <a:avLst/>
          </a:prstGeom>
          <a:noFill/>
          <a:ln>
            <a:noFill/>
          </a:ln>
        </p:spPr>
        <p:txBody>
          <a:bodyPr anchorCtr="0" anchor="b" bIns="38100" lIns="38100" spcFirstLastPara="1" rIns="38100" wrap="square" tIns="38100">
            <a:normAutofit/>
          </a:bodyPr>
          <a:lstStyle>
            <a:lvl1pPr indent="0" lvl="0" marL="0" marR="0" algn="ctr">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s-419"/>
              <a:t>‹#›</a:t>
            </a:fld>
            <a:endParaRPr sz="2000">
              <a:solidFill>
                <a:schemeClr val="dk2"/>
              </a:solidFill>
            </a:endParaRPr>
          </a:p>
        </p:txBody>
      </p:sp>
      <p:sp>
        <p:nvSpPr>
          <p:cNvPr id="14" name="Google Shape;14;p2"/>
          <p:cNvSpPr/>
          <p:nvPr/>
        </p:nvSpPr>
        <p:spPr>
          <a:xfrm>
            <a:off x="0" y="10022550"/>
            <a:ext cx="18288000" cy="264600"/>
          </a:xfrm>
          <a:prstGeom prst="rect">
            <a:avLst/>
          </a:prstGeom>
          <a:gradFill>
            <a:gsLst>
              <a:gs pos="0">
                <a:srgbClr val="8E2FE3"/>
              </a:gs>
              <a:gs pos="50000">
                <a:srgbClr val="568BFF"/>
              </a:gs>
              <a:gs pos="100000">
                <a:srgbClr val="21EAD8"/>
              </a:gs>
            </a:gsLst>
            <a:lin ang="0" scaled="0"/>
          </a:gra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p11"/>
          <p:cNvSpPr txBox="1"/>
          <p:nvPr>
            <p:ph idx="1" type="body"/>
          </p:nvPr>
        </p:nvSpPr>
        <p:spPr>
          <a:xfrm>
            <a:off x="623400" y="8461150"/>
            <a:ext cx="11997600" cy="1210200"/>
          </a:xfrm>
          <a:prstGeom prst="rect">
            <a:avLst/>
          </a:prstGeom>
          <a:noFill/>
          <a:ln>
            <a:noFill/>
          </a:ln>
        </p:spPr>
        <p:txBody>
          <a:bodyPr anchorCtr="0" anchor="ctr" bIns="182850" lIns="182850" spcFirstLastPara="1" rIns="182850" wrap="square" tIns="182850">
            <a:normAutofit/>
          </a:bodyPr>
          <a:lstStyle>
            <a:lvl1pPr indent="-228600" lvl="0" marL="457200" algn="l">
              <a:lnSpc>
                <a:spcPct val="100000"/>
              </a:lnSpc>
              <a:spcBef>
                <a:spcPts val="0"/>
              </a:spcBef>
              <a:spcAft>
                <a:spcPts val="0"/>
              </a:spcAft>
              <a:buSzPts val="3600"/>
              <a:buNone/>
              <a:defRPr/>
            </a:lvl1pPr>
          </a:lstStyle>
          <a:p/>
        </p:txBody>
      </p:sp>
      <p:sp>
        <p:nvSpPr>
          <p:cNvPr id="49" name="Google Shape;49;p11"/>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0" name="Shape 50"/>
        <p:cNvGrpSpPr/>
        <p:nvPr/>
      </p:nvGrpSpPr>
      <p:grpSpPr>
        <a:xfrm>
          <a:off x="0" y="0"/>
          <a:ext cx="0" cy="0"/>
          <a:chOff x="0" y="0"/>
          <a:chExt cx="0" cy="0"/>
        </a:xfrm>
      </p:grpSpPr>
      <p:sp>
        <p:nvSpPr>
          <p:cNvPr id="51" name="Google Shape;51;p12"/>
          <p:cNvSpPr txBox="1"/>
          <p:nvPr>
            <p:ph hasCustomPrompt="1" type="title"/>
          </p:nvPr>
        </p:nvSpPr>
        <p:spPr>
          <a:xfrm>
            <a:off x="623400" y="2212250"/>
            <a:ext cx="17041200" cy="3927000"/>
          </a:xfrm>
          <a:prstGeom prst="rect">
            <a:avLst/>
          </a:prstGeom>
          <a:noFill/>
          <a:ln>
            <a:noFill/>
          </a:ln>
        </p:spPr>
        <p:txBody>
          <a:bodyPr anchorCtr="0" anchor="b" bIns="182850" lIns="182850" spcFirstLastPara="1" rIns="182850" wrap="square" tIns="182850">
            <a:normAutofit/>
          </a:bodyPr>
          <a:lstStyle>
            <a:lvl1pPr lvl="0" algn="ctr">
              <a:lnSpc>
                <a:spcPct val="100000"/>
              </a:lnSpc>
              <a:spcBef>
                <a:spcPts val="0"/>
              </a:spcBef>
              <a:spcAft>
                <a:spcPts val="0"/>
              </a:spcAft>
              <a:buSzPts val="24000"/>
              <a:buNone/>
              <a:defRPr sz="24000"/>
            </a:lvl1pPr>
            <a:lvl2pPr lvl="1" algn="ctr">
              <a:lnSpc>
                <a:spcPct val="100000"/>
              </a:lnSpc>
              <a:spcBef>
                <a:spcPts val="0"/>
              </a:spcBef>
              <a:spcAft>
                <a:spcPts val="0"/>
              </a:spcAft>
              <a:buSzPts val="24000"/>
              <a:buNone/>
              <a:defRPr sz="24000"/>
            </a:lvl2pPr>
            <a:lvl3pPr lvl="2" algn="ctr">
              <a:lnSpc>
                <a:spcPct val="100000"/>
              </a:lnSpc>
              <a:spcBef>
                <a:spcPts val="0"/>
              </a:spcBef>
              <a:spcAft>
                <a:spcPts val="0"/>
              </a:spcAft>
              <a:buSzPts val="24000"/>
              <a:buNone/>
              <a:defRPr sz="24000"/>
            </a:lvl3pPr>
            <a:lvl4pPr lvl="3" algn="ctr">
              <a:lnSpc>
                <a:spcPct val="100000"/>
              </a:lnSpc>
              <a:spcBef>
                <a:spcPts val="0"/>
              </a:spcBef>
              <a:spcAft>
                <a:spcPts val="0"/>
              </a:spcAft>
              <a:buSzPts val="24000"/>
              <a:buNone/>
              <a:defRPr sz="24000"/>
            </a:lvl4pPr>
            <a:lvl5pPr lvl="4" algn="ctr">
              <a:lnSpc>
                <a:spcPct val="100000"/>
              </a:lnSpc>
              <a:spcBef>
                <a:spcPts val="0"/>
              </a:spcBef>
              <a:spcAft>
                <a:spcPts val="0"/>
              </a:spcAft>
              <a:buSzPts val="24000"/>
              <a:buNone/>
              <a:defRPr sz="24000"/>
            </a:lvl5pPr>
            <a:lvl6pPr lvl="5" algn="ctr">
              <a:lnSpc>
                <a:spcPct val="100000"/>
              </a:lnSpc>
              <a:spcBef>
                <a:spcPts val="0"/>
              </a:spcBef>
              <a:spcAft>
                <a:spcPts val="0"/>
              </a:spcAft>
              <a:buSzPts val="24000"/>
              <a:buNone/>
              <a:defRPr sz="24000"/>
            </a:lvl6pPr>
            <a:lvl7pPr lvl="6" algn="ctr">
              <a:lnSpc>
                <a:spcPct val="100000"/>
              </a:lnSpc>
              <a:spcBef>
                <a:spcPts val="0"/>
              </a:spcBef>
              <a:spcAft>
                <a:spcPts val="0"/>
              </a:spcAft>
              <a:buSzPts val="24000"/>
              <a:buNone/>
              <a:defRPr sz="24000"/>
            </a:lvl7pPr>
            <a:lvl8pPr lvl="7" algn="ctr">
              <a:lnSpc>
                <a:spcPct val="100000"/>
              </a:lnSpc>
              <a:spcBef>
                <a:spcPts val="0"/>
              </a:spcBef>
              <a:spcAft>
                <a:spcPts val="0"/>
              </a:spcAft>
              <a:buSzPts val="24000"/>
              <a:buNone/>
              <a:defRPr sz="24000"/>
            </a:lvl8pPr>
            <a:lvl9pPr lvl="8" algn="ctr">
              <a:lnSpc>
                <a:spcPct val="100000"/>
              </a:lnSpc>
              <a:spcBef>
                <a:spcPts val="0"/>
              </a:spcBef>
              <a:spcAft>
                <a:spcPts val="0"/>
              </a:spcAft>
              <a:buSzPts val="24000"/>
              <a:buNone/>
              <a:defRPr sz="24000"/>
            </a:lvl9pPr>
          </a:lstStyle>
          <a:p>
            <a:r>
              <a:t>xx%</a:t>
            </a:r>
          </a:p>
        </p:txBody>
      </p:sp>
      <p:sp>
        <p:nvSpPr>
          <p:cNvPr id="52" name="Google Shape;52;p12"/>
          <p:cNvSpPr txBox="1"/>
          <p:nvPr>
            <p:ph idx="1" type="body"/>
          </p:nvPr>
        </p:nvSpPr>
        <p:spPr>
          <a:xfrm>
            <a:off x="623400" y="6304450"/>
            <a:ext cx="17041200" cy="2601600"/>
          </a:xfrm>
          <a:prstGeom prst="rect">
            <a:avLst/>
          </a:prstGeom>
          <a:noFill/>
          <a:ln>
            <a:noFill/>
          </a:ln>
        </p:spPr>
        <p:txBody>
          <a:bodyPr anchorCtr="0" anchor="t" bIns="182850" lIns="182850" spcFirstLastPara="1" rIns="182850" wrap="square" tIns="182850">
            <a:normAutofit/>
          </a:bodyPr>
          <a:lstStyle>
            <a:lvl1pPr indent="-457200" lvl="0" marL="457200" algn="ctr">
              <a:lnSpc>
                <a:spcPct val="115000"/>
              </a:lnSpc>
              <a:spcBef>
                <a:spcPts val="0"/>
              </a:spcBef>
              <a:spcAft>
                <a:spcPts val="0"/>
              </a:spcAft>
              <a:buSzPts val="3600"/>
              <a:buChar char="●"/>
              <a:defRPr/>
            </a:lvl1pPr>
            <a:lvl2pPr indent="-406400" lvl="1" marL="914400" algn="ctr">
              <a:lnSpc>
                <a:spcPct val="115000"/>
              </a:lnSpc>
              <a:spcBef>
                <a:spcPts val="0"/>
              </a:spcBef>
              <a:spcAft>
                <a:spcPts val="0"/>
              </a:spcAft>
              <a:buSzPts val="2800"/>
              <a:buChar char="○"/>
              <a:defRPr/>
            </a:lvl2pPr>
            <a:lvl3pPr indent="-406400" lvl="2" marL="1371600" algn="ctr">
              <a:lnSpc>
                <a:spcPct val="115000"/>
              </a:lnSpc>
              <a:spcBef>
                <a:spcPts val="0"/>
              </a:spcBef>
              <a:spcAft>
                <a:spcPts val="0"/>
              </a:spcAft>
              <a:buSzPts val="2800"/>
              <a:buChar char="■"/>
              <a:defRPr/>
            </a:lvl3pPr>
            <a:lvl4pPr indent="-406400" lvl="3" marL="1828800" algn="ctr">
              <a:lnSpc>
                <a:spcPct val="115000"/>
              </a:lnSpc>
              <a:spcBef>
                <a:spcPts val="0"/>
              </a:spcBef>
              <a:spcAft>
                <a:spcPts val="0"/>
              </a:spcAft>
              <a:buSzPts val="2800"/>
              <a:buChar char="●"/>
              <a:defRPr/>
            </a:lvl4pPr>
            <a:lvl5pPr indent="-406400" lvl="4" marL="2286000" algn="ctr">
              <a:lnSpc>
                <a:spcPct val="115000"/>
              </a:lnSpc>
              <a:spcBef>
                <a:spcPts val="0"/>
              </a:spcBef>
              <a:spcAft>
                <a:spcPts val="0"/>
              </a:spcAft>
              <a:buSzPts val="2800"/>
              <a:buChar char="○"/>
              <a:defRPr/>
            </a:lvl5pPr>
            <a:lvl6pPr indent="-406400" lvl="5" marL="2743200" algn="ctr">
              <a:lnSpc>
                <a:spcPct val="115000"/>
              </a:lnSpc>
              <a:spcBef>
                <a:spcPts val="0"/>
              </a:spcBef>
              <a:spcAft>
                <a:spcPts val="0"/>
              </a:spcAft>
              <a:buSzPts val="2800"/>
              <a:buChar char="■"/>
              <a:defRPr/>
            </a:lvl6pPr>
            <a:lvl7pPr indent="-406400" lvl="6" marL="3200400" algn="ctr">
              <a:lnSpc>
                <a:spcPct val="115000"/>
              </a:lnSpc>
              <a:spcBef>
                <a:spcPts val="0"/>
              </a:spcBef>
              <a:spcAft>
                <a:spcPts val="0"/>
              </a:spcAft>
              <a:buSzPts val="2800"/>
              <a:buChar char="●"/>
              <a:defRPr/>
            </a:lvl7pPr>
            <a:lvl8pPr indent="-406400" lvl="7" marL="3657600" algn="ctr">
              <a:lnSpc>
                <a:spcPct val="115000"/>
              </a:lnSpc>
              <a:spcBef>
                <a:spcPts val="0"/>
              </a:spcBef>
              <a:spcAft>
                <a:spcPts val="0"/>
              </a:spcAft>
              <a:buSzPts val="2800"/>
              <a:buChar char="○"/>
              <a:defRPr/>
            </a:lvl8pPr>
            <a:lvl9pPr indent="-406400" lvl="8" marL="4114800" algn="ctr">
              <a:lnSpc>
                <a:spcPct val="115000"/>
              </a:lnSpc>
              <a:spcBef>
                <a:spcPts val="0"/>
              </a:spcBef>
              <a:spcAft>
                <a:spcPts val="0"/>
              </a:spcAft>
              <a:buSzPts val="2800"/>
              <a:buChar char="■"/>
              <a:defRPr/>
            </a:lvl9pPr>
          </a:lstStyle>
          <a:p/>
        </p:txBody>
      </p:sp>
      <p:sp>
        <p:nvSpPr>
          <p:cNvPr id="53" name="Google Shape;53;p12"/>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3"/>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62" name="Shape 62"/>
        <p:cNvGrpSpPr/>
        <p:nvPr/>
      </p:nvGrpSpPr>
      <p:grpSpPr>
        <a:xfrm>
          <a:off x="0" y="0"/>
          <a:ext cx="0" cy="0"/>
          <a:chOff x="0" y="0"/>
          <a:chExt cx="0" cy="0"/>
        </a:xfrm>
      </p:grpSpPr>
      <p:sp>
        <p:nvSpPr>
          <p:cNvPr id="63" name="Google Shape;63;p15"/>
          <p:cNvSpPr txBox="1"/>
          <p:nvPr>
            <p:ph idx="1" type="body"/>
          </p:nvPr>
        </p:nvSpPr>
        <p:spPr>
          <a:xfrm>
            <a:off x="901005" y="8894896"/>
            <a:ext cx="16478400" cy="477600"/>
          </a:xfrm>
          <a:prstGeom prst="rect">
            <a:avLst/>
          </a:prstGeom>
          <a:noFill/>
          <a:ln>
            <a:noFill/>
          </a:ln>
        </p:spPr>
        <p:txBody>
          <a:bodyPr anchorCtr="0" anchor="t" bIns="34300" lIns="34300" spcFirstLastPara="1" rIns="34300" wrap="square" tIns="34300">
            <a:normAutofit/>
          </a:bodyPr>
          <a:lstStyle>
            <a:lvl1pPr indent="-228600" lvl="0" marL="457200" algn="l">
              <a:lnSpc>
                <a:spcPct val="100000"/>
              </a:lnSpc>
              <a:spcBef>
                <a:spcPts val="0"/>
              </a:spcBef>
              <a:spcAft>
                <a:spcPts val="0"/>
              </a:spcAft>
              <a:buClr>
                <a:srgbClr val="000000"/>
              </a:buClr>
              <a:buSzPts val="2800"/>
              <a:buFont typeface="Helvetica Neue"/>
              <a:buNone/>
              <a:defRPr b="1" sz="2800"/>
            </a:lvl1pPr>
            <a:lvl2pPr indent="-330200" lvl="1" marL="914400" algn="l">
              <a:lnSpc>
                <a:spcPct val="90000"/>
              </a:lnSpc>
              <a:spcBef>
                <a:spcPts val="3400"/>
              </a:spcBef>
              <a:spcAft>
                <a:spcPts val="0"/>
              </a:spcAft>
              <a:buClr>
                <a:srgbClr val="000000"/>
              </a:buClr>
              <a:buSzPts val="1600"/>
              <a:buChar char="–"/>
              <a:defRPr/>
            </a:lvl2pPr>
            <a:lvl3pPr indent="-330200" lvl="2" marL="1371600" algn="l">
              <a:lnSpc>
                <a:spcPct val="90000"/>
              </a:lnSpc>
              <a:spcBef>
                <a:spcPts val="3400"/>
              </a:spcBef>
              <a:spcAft>
                <a:spcPts val="0"/>
              </a:spcAft>
              <a:buClr>
                <a:srgbClr val="000000"/>
              </a:buClr>
              <a:buSzPts val="1600"/>
              <a:buChar char="•"/>
              <a:defRPr/>
            </a:lvl3pPr>
            <a:lvl4pPr indent="-330200" lvl="3" marL="1828800" algn="l">
              <a:lnSpc>
                <a:spcPct val="90000"/>
              </a:lnSpc>
              <a:spcBef>
                <a:spcPts val="3400"/>
              </a:spcBef>
              <a:spcAft>
                <a:spcPts val="0"/>
              </a:spcAft>
              <a:buClr>
                <a:srgbClr val="000000"/>
              </a:buClr>
              <a:buSzPts val="1600"/>
              <a:buChar char="–"/>
              <a:defRPr/>
            </a:lvl4pPr>
            <a:lvl5pPr indent="-330200" lvl="4" marL="2286000" algn="l">
              <a:lnSpc>
                <a:spcPct val="90000"/>
              </a:lnSpc>
              <a:spcBef>
                <a:spcPts val="3400"/>
              </a:spcBef>
              <a:spcAft>
                <a:spcPts val="0"/>
              </a:spcAft>
              <a:buClr>
                <a:srgbClr val="000000"/>
              </a:buClr>
              <a:buSzPts val="1600"/>
              <a:buChar char="»"/>
              <a:defRPr/>
            </a:lvl5pPr>
            <a:lvl6pPr indent="-330200" lvl="5" marL="2743200" algn="l">
              <a:lnSpc>
                <a:spcPct val="90000"/>
              </a:lnSpc>
              <a:spcBef>
                <a:spcPts val="3400"/>
              </a:spcBef>
              <a:spcAft>
                <a:spcPts val="0"/>
              </a:spcAft>
              <a:buClr>
                <a:srgbClr val="000000"/>
              </a:buClr>
              <a:buSzPts val="1600"/>
              <a:buChar char="•"/>
              <a:defRPr/>
            </a:lvl6pPr>
            <a:lvl7pPr indent="-330200" lvl="6" marL="3200400" algn="l">
              <a:lnSpc>
                <a:spcPct val="90000"/>
              </a:lnSpc>
              <a:spcBef>
                <a:spcPts val="3400"/>
              </a:spcBef>
              <a:spcAft>
                <a:spcPts val="0"/>
              </a:spcAft>
              <a:buClr>
                <a:srgbClr val="000000"/>
              </a:buClr>
              <a:buSzPts val="1600"/>
              <a:buChar char="•"/>
              <a:defRPr/>
            </a:lvl7pPr>
            <a:lvl8pPr indent="-330200" lvl="7" marL="3657600" algn="l">
              <a:lnSpc>
                <a:spcPct val="90000"/>
              </a:lnSpc>
              <a:spcBef>
                <a:spcPts val="3400"/>
              </a:spcBef>
              <a:spcAft>
                <a:spcPts val="0"/>
              </a:spcAft>
              <a:buClr>
                <a:srgbClr val="000000"/>
              </a:buClr>
              <a:buSzPts val="1600"/>
              <a:buChar char="•"/>
              <a:defRPr/>
            </a:lvl8pPr>
            <a:lvl9pPr indent="-330200" lvl="8" marL="4114800" algn="l">
              <a:lnSpc>
                <a:spcPct val="90000"/>
              </a:lnSpc>
              <a:spcBef>
                <a:spcPts val="3400"/>
              </a:spcBef>
              <a:spcAft>
                <a:spcPts val="0"/>
              </a:spcAft>
              <a:buClr>
                <a:srgbClr val="000000"/>
              </a:buClr>
              <a:buSzPts val="1600"/>
              <a:buChar char="•"/>
              <a:defRPr/>
            </a:lvl9pPr>
          </a:lstStyle>
          <a:p/>
        </p:txBody>
      </p:sp>
      <p:sp>
        <p:nvSpPr>
          <p:cNvPr id="64" name="Google Shape;64;p15"/>
          <p:cNvSpPr txBox="1"/>
          <p:nvPr>
            <p:ph type="title"/>
          </p:nvPr>
        </p:nvSpPr>
        <p:spPr>
          <a:xfrm>
            <a:off x="904872" y="1931243"/>
            <a:ext cx="16478400" cy="3486000"/>
          </a:xfrm>
          <a:prstGeom prst="rect">
            <a:avLst/>
          </a:prstGeom>
          <a:noFill/>
          <a:ln>
            <a:noFill/>
          </a:ln>
        </p:spPr>
        <p:txBody>
          <a:bodyPr anchorCtr="0" anchor="b" bIns="38100" lIns="38100" spcFirstLastPara="1" rIns="38100" wrap="square" tIns="38100">
            <a:normAutofit/>
          </a:bodyPr>
          <a:lstStyle>
            <a:lvl1pPr lvl="0" algn="l">
              <a:lnSpc>
                <a:spcPct val="80000"/>
              </a:lnSpc>
              <a:spcBef>
                <a:spcPts val="0"/>
              </a:spcBef>
              <a:spcAft>
                <a:spcPts val="0"/>
              </a:spcAft>
              <a:buClr>
                <a:srgbClr val="000000"/>
              </a:buClr>
              <a:buSzPts val="8800"/>
              <a:buFont typeface="Poppins"/>
              <a:buNone/>
              <a:defRPr sz="8800">
                <a:latin typeface="Poppins"/>
                <a:ea typeface="Poppins"/>
                <a:cs typeface="Poppins"/>
                <a:sym typeface="Poppins"/>
              </a:defRPr>
            </a:lvl1pPr>
            <a:lvl2pPr lvl="1" algn="l">
              <a:lnSpc>
                <a:spcPct val="80000"/>
              </a:lnSpc>
              <a:spcBef>
                <a:spcPts val="0"/>
              </a:spcBef>
              <a:spcAft>
                <a:spcPts val="0"/>
              </a:spcAft>
              <a:buClr>
                <a:srgbClr val="000000"/>
              </a:buClr>
              <a:buSzPts val="1400"/>
              <a:buFont typeface="Poppins"/>
              <a:buNone/>
              <a:defRPr>
                <a:latin typeface="Poppins"/>
                <a:ea typeface="Poppins"/>
                <a:cs typeface="Poppins"/>
                <a:sym typeface="Poppins"/>
              </a:defRPr>
            </a:lvl2pPr>
            <a:lvl3pPr lvl="2" algn="l">
              <a:lnSpc>
                <a:spcPct val="80000"/>
              </a:lnSpc>
              <a:spcBef>
                <a:spcPts val="0"/>
              </a:spcBef>
              <a:spcAft>
                <a:spcPts val="0"/>
              </a:spcAft>
              <a:buClr>
                <a:srgbClr val="000000"/>
              </a:buClr>
              <a:buSzPts val="1400"/>
              <a:buFont typeface="Poppins"/>
              <a:buNone/>
              <a:defRPr>
                <a:latin typeface="Poppins"/>
                <a:ea typeface="Poppins"/>
                <a:cs typeface="Poppins"/>
                <a:sym typeface="Poppins"/>
              </a:defRPr>
            </a:lvl3pPr>
            <a:lvl4pPr lvl="3" algn="l">
              <a:lnSpc>
                <a:spcPct val="80000"/>
              </a:lnSpc>
              <a:spcBef>
                <a:spcPts val="0"/>
              </a:spcBef>
              <a:spcAft>
                <a:spcPts val="0"/>
              </a:spcAft>
              <a:buClr>
                <a:srgbClr val="000000"/>
              </a:buClr>
              <a:buSzPts val="1400"/>
              <a:buFont typeface="Poppins"/>
              <a:buNone/>
              <a:defRPr>
                <a:latin typeface="Poppins"/>
                <a:ea typeface="Poppins"/>
                <a:cs typeface="Poppins"/>
                <a:sym typeface="Poppins"/>
              </a:defRPr>
            </a:lvl4pPr>
            <a:lvl5pPr lvl="4" algn="l">
              <a:lnSpc>
                <a:spcPct val="80000"/>
              </a:lnSpc>
              <a:spcBef>
                <a:spcPts val="0"/>
              </a:spcBef>
              <a:spcAft>
                <a:spcPts val="0"/>
              </a:spcAft>
              <a:buClr>
                <a:srgbClr val="000000"/>
              </a:buClr>
              <a:buSzPts val="1400"/>
              <a:buFont typeface="Poppins"/>
              <a:buNone/>
              <a:defRPr>
                <a:latin typeface="Poppins"/>
                <a:ea typeface="Poppins"/>
                <a:cs typeface="Poppins"/>
                <a:sym typeface="Poppins"/>
              </a:defRPr>
            </a:lvl5pPr>
            <a:lvl6pPr lvl="5" algn="l">
              <a:lnSpc>
                <a:spcPct val="80000"/>
              </a:lnSpc>
              <a:spcBef>
                <a:spcPts val="0"/>
              </a:spcBef>
              <a:spcAft>
                <a:spcPts val="0"/>
              </a:spcAft>
              <a:buClr>
                <a:srgbClr val="000000"/>
              </a:buClr>
              <a:buSzPts val="1400"/>
              <a:buFont typeface="Poppins"/>
              <a:buNone/>
              <a:defRPr>
                <a:latin typeface="Poppins"/>
                <a:ea typeface="Poppins"/>
                <a:cs typeface="Poppins"/>
                <a:sym typeface="Poppins"/>
              </a:defRPr>
            </a:lvl6pPr>
            <a:lvl7pPr lvl="6" algn="l">
              <a:lnSpc>
                <a:spcPct val="80000"/>
              </a:lnSpc>
              <a:spcBef>
                <a:spcPts val="0"/>
              </a:spcBef>
              <a:spcAft>
                <a:spcPts val="0"/>
              </a:spcAft>
              <a:buClr>
                <a:srgbClr val="000000"/>
              </a:buClr>
              <a:buSzPts val="1400"/>
              <a:buFont typeface="Poppins"/>
              <a:buNone/>
              <a:defRPr>
                <a:latin typeface="Poppins"/>
                <a:ea typeface="Poppins"/>
                <a:cs typeface="Poppins"/>
                <a:sym typeface="Poppins"/>
              </a:defRPr>
            </a:lvl7pPr>
            <a:lvl8pPr lvl="7" algn="l">
              <a:lnSpc>
                <a:spcPct val="80000"/>
              </a:lnSpc>
              <a:spcBef>
                <a:spcPts val="0"/>
              </a:spcBef>
              <a:spcAft>
                <a:spcPts val="0"/>
              </a:spcAft>
              <a:buClr>
                <a:srgbClr val="000000"/>
              </a:buClr>
              <a:buSzPts val="1400"/>
              <a:buFont typeface="Poppins"/>
              <a:buNone/>
              <a:defRPr>
                <a:latin typeface="Poppins"/>
                <a:ea typeface="Poppins"/>
                <a:cs typeface="Poppins"/>
                <a:sym typeface="Poppins"/>
              </a:defRPr>
            </a:lvl8pPr>
            <a:lvl9pPr lvl="8" algn="l">
              <a:lnSpc>
                <a:spcPct val="80000"/>
              </a:lnSpc>
              <a:spcBef>
                <a:spcPts val="0"/>
              </a:spcBef>
              <a:spcAft>
                <a:spcPts val="0"/>
              </a:spcAft>
              <a:buClr>
                <a:srgbClr val="000000"/>
              </a:buClr>
              <a:buSzPts val="1400"/>
              <a:buFont typeface="Poppins"/>
              <a:buNone/>
              <a:defRPr>
                <a:latin typeface="Poppins"/>
                <a:ea typeface="Poppins"/>
                <a:cs typeface="Poppins"/>
                <a:sym typeface="Poppins"/>
              </a:defRPr>
            </a:lvl9pPr>
          </a:lstStyle>
          <a:p/>
        </p:txBody>
      </p:sp>
      <p:sp>
        <p:nvSpPr>
          <p:cNvPr id="65" name="Google Shape;65;p15"/>
          <p:cNvSpPr txBox="1"/>
          <p:nvPr>
            <p:ph idx="2" type="body"/>
          </p:nvPr>
        </p:nvSpPr>
        <p:spPr>
          <a:xfrm>
            <a:off x="901006" y="5417392"/>
            <a:ext cx="16478400" cy="1428600"/>
          </a:xfrm>
          <a:prstGeom prst="rect">
            <a:avLst/>
          </a:prstGeom>
          <a:noFill/>
          <a:ln>
            <a:noFill/>
          </a:ln>
        </p:spPr>
        <p:txBody>
          <a:bodyPr anchorCtr="0" anchor="t" bIns="38100" lIns="38100" spcFirstLastPara="1" rIns="38100" wrap="square" tIns="38100">
            <a:normAutofit/>
          </a:bodyPr>
          <a:lstStyle>
            <a:lvl1pPr indent="-228600" lvl="0" marL="457200" algn="l">
              <a:lnSpc>
                <a:spcPct val="100000"/>
              </a:lnSpc>
              <a:spcBef>
                <a:spcPts val="0"/>
              </a:spcBef>
              <a:spcAft>
                <a:spcPts val="0"/>
              </a:spcAft>
              <a:buClr>
                <a:srgbClr val="000000"/>
              </a:buClr>
              <a:buSzPts val="4200"/>
              <a:buFont typeface="Helvetica Neue"/>
              <a:buNone/>
              <a:defRPr b="1" sz="4200"/>
            </a:lvl1pPr>
            <a:lvl2pPr indent="-228600" lvl="1" marL="914400" algn="l">
              <a:lnSpc>
                <a:spcPct val="100000"/>
              </a:lnSpc>
              <a:spcBef>
                <a:spcPts val="0"/>
              </a:spcBef>
              <a:spcAft>
                <a:spcPts val="0"/>
              </a:spcAft>
              <a:buClr>
                <a:srgbClr val="000000"/>
              </a:buClr>
              <a:buSzPts val="4200"/>
              <a:buFont typeface="Helvetica Neue"/>
              <a:buNone/>
              <a:defRPr b="1" sz="4200"/>
            </a:lvl2pPr>
            <a:lvl3pPr indent="-228600" lvl="2" marL="1371600" algn="l">
              <a:lnSpc>
                <a:spcPct val="100000"/>
              </a:lnSpc>
              <a:spcBef>
                <a:spcPts val="0"/>
              </a:spcBef>
              <a:spcAft>
                <a:spcPts val="0"/>
              </a:spcAft>
              <a:buClr>
                <a:srgbClr val="000000"/>
              </a:buClr>
              <a:buSzPts val="4200"/>
              <a:buFont typeface="Helvetica Neue"/>
              <a:buNone/>
              <a:defRPr b="1" sz="4200"/>
            </a:lvl3pPr>
            <a:lvl4pPr indent="-228600" lvl="3" marL="1828800" algn="l">
              <a:lnSpc>
                <a:spcPct val="100000"/>
              </a:lnSpc>
              <a:spcBef>
                <a:spcPts val="0"/>
              </a:spcBef>
              <a:spcAft>
                <a:spcPts val="0"/>
              </a:spcAft>
              <a:buClr>
                <a:srgbClr val="000000"/>
              </a:buClr>
              <a:buSzPts val="4200"/>
              <a:buFont typeface="Helvetica Neue"/>
              <a:buNone/>
              <a:defRPr b="1" sz="4200"/>
            </a:lvl4pPr>
            <a:lvl5pPr indent="-228600" lvl="4" marL="2286000" algn="l">
              <a:lnSpc>
                <a:spcPct val="100000"/>
              </a:lnSpc>
              <a:spcBef>
                <a:spcPts val="0"/>
              </a:spcBef>
              <a:spcAft>
                <a:spcPts val="0"/>
              </a:spcAft>
              <a:buClr>
                <a:srgbClr val="000000"/>
              </a:buClr>
              <a:buSzPts val="4200"/>
              <a:buFont typeface="Helvetica Neue"/>
              <a:buNone/>
              <a:defRPr b="1" sz="4200"/>
            </a:lvl5pPr>
            <a:lvl6pPr indent="-330200" lvl="5" marL="2743200" algn="l">
              <a:lnSpc>
                <a:spcPct val="90000"/>
              </a:lnSpc>
              <a:spcBef>
                <a:spcPts val="3400"/>
              </a:spcBef>
              <a:spcAft>
                <a:spcPts val="0"/>
              </a:spcAft>
              <a:buClr>
                <a:srgbClr val="000000"/>
              </a:buClr>
              <a:buSzPts val="1600"/>
              <a:buChar char="•"/>
              <a:defRPr/>
            </a:lvl6pPr>
            <a:lvl7pPr indent="-330200" lvl="6" marL="3200400" algn="l">
              <a:lnSpc>
                <a:spcPct val="90000"/>
              </a:lnSpc>
              <a:spcBef>
                <a:spcPts val="3400"/>
              </a:spcBef>
              <a:spcAft>
                <a:spcPts val="0"/>
              </a:spcAft>
              <a:buClr>
                <a:srgbClr val="000000"/>
              </a:buClr>
              <a:buSzPts val="1600"/>
              <a:buChar char="•"/>
              <a:defRPr/>
            </a:lvl7pPr>
            <a:lvl8pPr indent="-330200" lvl="7" marL="3657600" algn="l">
              <a:lnSpc>
                <a:spcPct val="90000"/>
              </a:lnSpc>
              <a:spcBef>
                <a:spcPts val="3400"/>
              </a:spcBef>
              <a:spcAft>
                <a:spcPts val="0"/>
              </a:spcAft>
              <a:buClr>
                <a:srgbClr val="000000"/>
              </a:buClr>
              <a:buSzPts val="1600"/>
              <a:buChar char="•"/>
              <a:defRPr/>
            </a:lvl8pPr>
            <a:lvl9pPr indent="-330200" lvl="8" marL="4114800" algn="l">
              <a:lnSpc>
                <a:spcPct val="90000"/>
              </a:lnSpc>
              <a:spcBef>
                <a:spcPts val="3400"/>
              </a:spcBef>
              <a:spcAft>
                <a:spcPts val="0"/>
              </a:spcAft>
              <a:buClr>
                <a:srgbClr val="000000"/>
              </a:buClr>
              <a:buSzPts val="1600"/>
              <a:buChar char="•"/>
              <a:defRPr/>
            </a:lvl9pPr>
          </a:lstStyle>
          <a:p/>
        </p:txBody>
      </p:sp>
      <p:sp>
        <p:nvSpPr>
          <p:cNvPr id="66" name="Google Shape;66;p15"/>
          <p:cNvSpPr txBox="1"/>
          <p:nvPr>
            <p:ph idx="12" type="sldNum"/>
          </p:nvPr>
        </p:nvSpPr>
        <p:spPr>
          <a:xfrm>
            <a:off x="9001124" y="9810749"/>
            <a:ext cx="276600" cy="280800"/>
          </a:xfrm>
          <a:prstGeom prst="rect">
            <a:avLst/>
          </a:prstGeom>
          <a:noFill/>
          <a:ln>
            <a:noFill/>
          </a:ln>
        </p:spPr>
        <p:txBody>
          <a:bodyPr anchorCtr="0" anchor="b" bIns="38100" lIns="38100" spcFirstLastPara="1" rIns="38100" wrap="square" tIns="38100">
            <a:noAutofit/>
          </a:bodyPr>
          <a:lstStyle>
            <a:lvl1pPr indent="0" lvl="0" marL="0" marR="0" algn="ctr">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s-419"/>
              <a:t>‹#›</a:t>
            </a:fld>
            <a:endParaRPr sz="1200">
              <a:solidFill>
                <a:srgbClr val="888888"/>
              </a:solidFill>
            </a:endParaRPr>
          </a:p>
        </p:txBody>
      </p:sp>
      <p:sp>
        <p:nvSpPr>
          <p:cNvPr id="67" name="Google Shape;67;p15"/>
          <p:cNvSpPr/>
          <p:nvPr/>
        </p:nvSpPr>
        <p:spPr>
          <a:xfrm>
            <a:off x="0" y="10022550"/>
            <a:ext cx="18288000" cy="264600"/>
          </a:xfrm>
          <a:prstGeom prst="rect">
            <a:avLst/>
          </a:prstGeom>
          <a:gradFill>
            <a:gsLst>
              <a:gs pos="0">
                <a:srgbClr val="8E2FE3"/>
              </a:gs>
              <a:gs pos="50000">
                <a:srgbClr val="568BFF"/>
              </a:gs>
              <a:gs pos="100000">
                <a:srgbClr val="21EAD8"/>
              </a:gs>
            </a:gsLst>
            <a:lin ang="0" scaled="0"/>
          </a:gra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 name="Shape 68"/>
        <p:cNvGrpSpPr/>
        <p:nvPr/>
      </p:nvGrpSpPr>
      <p:grpSpPr>
        <a:xfrm>
          <a:off x="0" y="0"/>
          <a:ext cx="0" cy="0"/>
          <a:chOff x="0" y="0"/>
          <a:chExt cx="0" cy="0"/>
        </a:xfrm>
      </p:grpSpPr>
      <p:sp>
        <p:nvSpPr>
          <p:cNvPr id="69" name="Google Shape;69;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2" name="Shape 72"/>
        <p:cNvGrpSpPr/>
        <p:nvPr/>
      </p:nvGrpSpPr>
      <p:grpSpPr>
        <a:xfrm>
          <a:off x="0" y="0"/>
          <a:ext cx="0" cy="0"/>
          <a:chOff x="0" y="0"/>
          <a:chExt cx="0" cy="0"/>
        </a:xfrm>
      </p:grpSpPr>
      <p:sp>
        <p:nvSpPr>
          <p:cNvPr id="73" name="Google Shape;73;p1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75" name="Google Shape;75;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8" name="Shape 78"/>
        <p:cNvGrpSpPr/>
        <p:nvPr/>
      </p:nvGrpSpPr>
      <p:grpSpPr>
        <a:xfrm>
          <a:off x="0" y="0"/>
          <a:ext cx="0" cy="0"/>
          <a:chOff x="0" y="0"/>
          <a:chExt cx="0" cy="0"/>
        </a:xfrm>
      </p:grpSpPr>
      <p:sp>
        <p:nvSpPr>
          <p:cNvPr id="79" name="Google Shape;79;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4" name="Shape 84"/>
        <p:cNvGrpSpPr/>
        <p:nvPr/>
      </p:nvGrpSpPr>
      <p:grpSpPr>
        <a:xfrm>
          <a:off x="0" y="0"/>
          <a:ext cx="0" cy="0"/>
          <a:chOff x="0" y="0"/>
          <a:chExt cx="0" cy="0"/>
        </a:xfrm>
      </p:grpSpPr>
      <p:sp>
        <p:nvSpPr>
          <p:cNvPr id="85" name="Google Shape;85;p1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87" name="Google Shape;87;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0" name="Shape 90"/>
        <p:cNvGrpSpPr/>
        <p:nvPr/>
      </p:nvGrpSpPr>
      <p:grpSpPr>
        <a:xfrm>
          <a:off x="0" y="0"/>
          <a:ext cx="0" cy="0"/>
          <a:chOff x="0" y="0"/>
          <a:chExt cx="0" cy="0"/>
        </a:xfrm>
      </p:grpSpPr>
      <p:sp>
        <p:nvSpPr>
          <p:cNvPr id="91" name="Google Shape;91;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93" name="Google Shape;93;p2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94" name="Google Shape;94;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7" name="Shape 97"/>
        <p:cNvGrpSpPr/>
        <p:nvPr/>
      </p:nvGrpSpPr>
      <p:grpSpPr>
        <a:xfrm>
          <a:off x="0" y="0"/>
          <a:ext cx="0" cy="0"/>
          <a:chOff x="0" y="0"/>
          <a:chExt cx="0" cy="0"/>
        </a:xfrm>
      </p:grpSpPr>
      <p:sp>
        <p:nvSpPr>
          <p:cNvPr id="98" name="Google Shape;98;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2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00" name="Google Shape;100;p2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01" name="Google Shape;101;p2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02" name="Google Shape;102;p2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03" name="Google Shape;103;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23417" y="1489150"/>
            <a:ext cx="17041200" cy="4105200"/>
          </a:xfrm>
          <a:prstGeom prst="rect">
            <a:avLst/>
          </a:prstGeom>
          <a:noFill/>
          <a:ln>
            <a:noFill/>
          </a:ln>
        </p:spPr>
        <p:txBody>
          <a:bodyPr anchorCtr="0" anchor="b" bIns="182850" lIns="182850" spcFirstLastPara="1" rIns="182850" wrap="square" tIns="182850">
            <a:normAutofit/>
          </a:bodyPr>
          <a:lstStyle>
            <a:lvl1pPr lvl="0" algn="ctr">
              <a:lnSpc>
                <a:spcPct val="100000"/>
              </a:lnSpc>
              <a:spcBef>
                <a:spcPts val="0"/>
              </a:spcBef>
              <a:spcAft>
                <a:spcPts val="0"/>
              </a:spcAft>
              <a:buSzPts val="10400"/>
              <a:buNone/>
              <a:defRPr sz="10400"/>
            </a:lvl1pPr>
            <a:lvl2pPr lvl="1" algn="ctr">
              <a:lnSpc>
                <a:spcPct val="100000"/>
              </a:lnSpc>
              <a:spcBef>
                <a:spcPts val="0"/>
              </a:spcBef>
              <a:spcAft>
                <a:spcPts val="0"/>
              </a:spcAft>
              <a:buSzPts val="10400"/>
              <a:buNone/>
              <a:defRPr sz="10400"/>
            </a:lvl2pPr>
            <a:lvl3pPr lvl="2" algn="ctr">
              <a:lnSpc>
                <a:spcPct val="100000"/>
              </a:lnSpc>
              <a:spcBef>
                <a:spcPts val="0"/>
              </a:spcBef>
              <a:spcAft>
                <a:spcPts val="0"/>
              </a:spcAft>
              <a:buSzPts val="10400"/>
              <a:buNone/>
              <a:defRPr sz="10400"/>
            </a:lvl3pPr>
            <a:lvl4pPr lvl="3" algn="ctr">
              <a:lnSpc>
                <a:spcPct val="100000"/>
              </a:lnSpc>
              <a:spcBef>
                <a:spcPts val="0"/>
              </a:spcBef>
              <a:spcAft>
                <a:spcPts val="0"/>
              </a:spcAft>
              <a:buSzPts val="10400"/>
              <a:buNone/>
              <a:defRPr sz="10400"/>
            </a:lvl4pPr>
            <a:lvl5pPr lvl="4" algn="ctr">
              <a:lnSpc>
                <a:spcPct val="100000"/>
              </a:lnSpc>
              <a:spcBef>
                <a:spcPts val="0"/>
              </a:spcBef>
              <a:spcAft>
                <a:spcPts val="0"/>
              </a:spcAft>
              <a:buSzPts val="10400"/>
              <a:buNone/>
              <a:defRPr sz="10400"/>
            </a:lvl5pPr>
            <a:lvl6pPr lvl="5" algn="ctr">
              <a:lnSpc>
                <a:spcPct val="100000"/>
              </a:lnSpc>
              <a:spcBef>
                <a:spcPts val="0"/>
              </a:spcBef>
              <a:spcAft>
                <a:spcPts val="0"/>
              </a:spcAft>
              <a:buSzPts val="10400"/>
              <a:buNone/>
              <a:defRPr sz="10400"/>
            </a:lvl6pPr>
            <a:lvl7pPr lvl="6" algn="ctr">
              <a:lnSpc>
                <a:spcPct val="100000"/>
              </a:lnSpc>
              <a:spcBef>
                <a:spcPts val="0"/>
              </a:spcBef>
              <a:spcAft>
                <a:spcPts val="0"/>
              </a:spcAft>
              <a:buSzPts val="10400"/>
              <a:buNone/>
              <a:defRPr sz="10400"/>
            </a:lvl7pPr>
            <a:lvl8pPr lvl="7" algn="ctr">
              <a:lnSpc>
                <a:spcPct val="100000"/>
              </a:lnSpc>
              <a:spcBef>
                <a:spcPts val="0"/>
              </a:spcBef>
              <a:spcAft>
                <a:spcPts val="0"/>
              </a:spcAft>
              <a:buSzPts val="10400"/>
              <a:buNone/>
              <a:defRPr sz="10400"/>
            </a:lvl8pPr>
            <a:lvl9pPr lvl="8" algn="ctr">
              <a:lnSpc>
                <a:spcPct val="100000"/>
              </a:lnSpc>
              <a:spcBef>
                <a:spcPts val="0"/>
              </a:spcBef>
              <a:spcAft>
                <a:spcPts val="0"/>
              </a:spcAft>
              <a:buSzPts val="10400"/>
              <a:buNone/>
              <a:defRPr sz="10400"/>
            </a:lvl9pPr>
          </a:lstStyle>
          <a:p/>
        </p:txBody>
      </p:sp>
      <p:sp>
        <p:nvSpPr>
          <p:cNvPr id="17" name="Google Shape;17;p3"/>
          <p:cNvSpPr txBox="1"/>
          <p:nvPr>
            <p:ph idx="1" type="subTitle"/>
          </p:nvPr>
        </p:nvSpPr>
        <p:spPr>
          <a:xfrm>
            <a:off x="623400" y="5668250"/>
            <a:ext cx="17041200" cy="1585200"/>
          </a:xfrm>
          <a:prstGeom prst="rect">
            <a:avLst/>
          </a:prstGeom>
          <a:noFill/>
          <a:ln>
            <a:noFill/>
          </a:ln>
        </p:spPr>
        <p:txBody>
          <a:bodyPr anchorCtr="0" anchor="t" bIns="182850" lIns="182850" spcFirstLastPara="1" rIns="182850" wrap="square" tIns="18285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18" name="Google Shape;18;p3"/>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6" name="Shape 106"/>
        <p:cNvGrpSpPr/>
        <p:nvPr/>
      </p:nvGrpSpPr>
      <p:grpSpPr>
        <a:xfrm>
          <a:off x="0" y="0"/>
          <a:ext cx="0" cy="0"/>
          <a:chOff x="0" y="0"/>
          <a:chExt cx="0" cy="0"/>
        </a:xfrm>
      </p:grpSpPr>
      <p:sp>
        <p:nvSpPr>
          <p:cNvPr id="107" name="Google Shape;107;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1" name="Shape 111"/>
        <p:cNvGrpSpPr/>
        <p:nvPr/>
      </p:nvGrpSpPr>
      <p:grpSpPr>
        <a:xfrm>
          <a:off x="0" y="0"/>
          <a:ext cx="0" cy="0"/>
          <a:chOff x="0" y="0"/>
          <a:chExt cx="0" cy="0"/>
        </a:xfrm>
      </p:grpSpPr>
      <p:sp>
        <p:nvSpPr>
          <p:cNvPr id="112" name="Google Shape;112;p2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2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114" name="Google Shape;114;p2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15" name="Google Shape;115;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8" name="Shape 118"/>
        <p:cNvGrpSpPr/>
        <p:nvPr/>
      </p:nvGrpSpPr>
      <p:grpSpPr>
        <a:xfrm>
          <a:off x="0" y="0"/>
          <a:ext cx="0" cy="0"/>
          <a:chOff x="0" y="0"/>
          <a:chExt cx="0" cy="0"/>
        </a:xfrm>
      </p:grpSpPr>
      <p:sp>
        <p:nvSpPr>
          <p:cNvPr id="119" name="Google Shape;119;p2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24"/>
          <p:cNvSpPr/>
          <p:nvPr>
            <p:ph idx="2" type="pic"/>
          </p:nvPr>
        </p:nvSpPr>
        <p:spPr>
          <a:xfrm>
            <a:off x="1792288" y="612775"/>
            <a:ext cx="5486400" cy="4114800"/>
          </a:xfrm>
          <a:prstGeom prst="rect">
            <a:avLst/>
          </a:prstGeom>
          <a:noFill/>
          <a:ln>
            <a:noFill/>
          </a:ln>
        </p:spPr>
      </p:sp>
      <p:sp>
        <p:nvSpPr>
          <p:cNvPr id="121" name="Google Shape;121;p2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22" name="Google Shape;122;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5" name="Shape 125"/>
        <p:cNvGrpSpPr/>
        <p:nvPr/>
      </p:nvGrpSpPr>
      <p:grpSpPr>
        <a:xfrm>
          <a:off x="0" y="0"/>
          <a:ext cx="0" cy="0"/>
          <a:chOff x="0" y="0"/>
          <a:chExt cx="0" cy="0"/>
        </a:xfrm>
      </p:grpSpPr>
      <p:sp>
        <p:nvSpPr>
          <p:cNvPr id="126" name="Google Shape;126;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2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28" name="Google Shape;128;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1" name="Shape 131"/>
        <p:cNvGrpSpPr/>
        <p:nvPr/>
      </p:nvGrpSpPr>
      <p:grpSpPr>
        <a:xfrm>
          <a:off x="0" y="0"/>
          <a:ext cx="0" cy="0"/>
          <a:chOff x="0" y="0"/>
          <a:chExt cx="0" cy="0"/>
        </a:xfrm>
      </p:grpSpPr>
      <p:sp>
        <p:nvSpPr>
          <p:cNvPr id="132" name="Google Shape;132;p2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2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34" name="Google Shape;134;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7" name="Shape 137"/>
        <p:cNvGrpSpPr/>
        <p:nvPr/>
      </p:nvGrpSpPr>
      <p:grpSpPr>
        <a:xfrm>
          <a:off x="0" y="0"/>
          <a:ext cx="0" cy="0"/>
          <a:chOff x="0" y="0"/>
          <a:chExt cx="0" cy="0"/>
        </a:xfrm>
      </p:grpSpPr>
      <p:sp>
        <p:nvSpPr>
          <p:cNvPr id="138" name="Google Shape;138;p27"/>
          <p:cNvSpPr txBox="1"/>
          <p:nvPr>
            <p:ph hasCustomPrompt="1" type="title"/>
          </p:nvPr>
        </p:nvSpPr>
        <p:spPr>
          <a:xfrm>
            <a:off x="623400" y="2212250"/>
            <a:ext cx="17041200" cy="39270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SzPts val="24000"/>
              <a:buNone/>
              <a:defRPr sz="24000"/>
            </a:lvl1pPr>
            <a:lvl2pPr lvl="1" algn="ctr">
              <a:lnSpc>
                <a:spcPct val="100000"/>
              </a:lnSpc>
              <a:spcBef>
                <a:spcPts val="0"/>
              </a:spcBef>
              <a:spcAft>
                <a:spcPts val="0"/>
              </a:spcAft>
              <a:buSzPts val="24000"/>
              <a:buNone/>
              <a:defRPr sz="24000"/>
            </a:lvl2pPr>
            <a:lvl3pPr lvl="2" algn="ctr">
              <a:lnSpc>
                <a:spcPct val="100000"/>
              </a:lnSpc>
              <a:spcBef>
                <a:spcPts val="0"/>
              </a:spcBef>
              <a:spcAft>
                <a:spcPts val="0"/>
              </a:spcAft>
              <a:buSzPts val="24000"/>
              <a:buNone/>
              <a:defRPr sz="24000"/>
            </a:lvl3pPr>
            <a:lvl4pPr lvl="3" algn="ctr">
              <a:lnSpc>
                <a:spcPct val="100000"/>
              </a:lnSpc>
              <a:spcBef>
                <a:spcPts val="0"/>
              </a:spcBef>
              <a:spcAft>
                <a:spcPts val="0"/>
              </a:spcAft>
              <a:buSzPts val="24000"/>
              <a:buNone/>
              <a:defRPr sz="24000"/>
            </a:lvl4pPr>
            <a:lvl5pPr lvl="4" algn="ctr">
              <a:lnSpc>
                <a:spcPct val="100000"/>
              </a:lnSpc>
              <a:spcBef>
                <a:spcPts val="0"/>
              </a:spcBef>
              <a:spcAft>
                <a:spcPts val="0"/>
              </a:spcAft>
              <a:buSzPts val="24000"/>
              <a:buNone/>
              <a:defRPr sz="24000"/>
            </a:lvl5pPr>
            <a:lvl6pPr lvl="5" algn="ctr">
              <a:lnSpc>
                <a:spcPct val="100000"/>
              </a:lnSpc>
              <a:spcBef>
                <a:spcPts val="0"/>
              </a:spcBef>
              <a:spcAft>
                <a:spcPts val="0"/>
              </a:spcAft>
              <a:buSzPts val="24000"/>
              <a:buNone/>
              <a:defRPr sz="24000"/>
            </a:lvl6pPr>
            <a:lvl7pPr lvl="6" algn="ctr">
              <a:lnSpc>
                <a:spcPct val="100000"/>
              </a:lnSpc>
              <a:spcBef>
                <a:spcPts val="0"/>
              </a:spcBef>
              <a:spcAft>
                <a:spcPts val="0"/>
              </a:spcAft>
              <a:buSzPts val="24000"/>
              <a:buNone/>
              <a:defRPr sz="24000"/>
            </a:lvl7pPr>
            <a:lvl8pPr lvl="7" algn="ctr">
              <a:lnSpc>
                <a:spcPct val="100000"/>
              </a:lnSpc>
              <a:spcBef>
                <a:spcPts val="0"/>
              </a:spcBef>
              <a:spcAft>
                <a:spcPts val="0"/>
              </a:spcAft>
              <a:buSzPts val="24000"/>
              <a:buNone/>
              <a:defRPr sz="24000"/>
            </a:lvl8pPr>
            <a:lvl9pPr lvl="8" algn="ctr">
              <a:lnSpc>
                <a:spcPct val="100000"/>
              </a:lnSpc>
              <a:spcBef>
                <a:spcPts val="0"/>
              </a:spcBef>
              <a:spcAft>
                <a:spcPts val="0"/>
              </a:spcAft>
              <a:buSzPts val="24000"/>
              <a:buNone/>
              <a:defRPr sz="24000"/>
            </a:lvl9pPr>
          </a:lstStyle>
          <a:p>
            <a:r>
              <a:t>xx%</a:t>
            </a:r>
          </a:p>
        </p:txBody>
      </p:sp>
      <p:sp>
        <p:nvSpPr>
          <p:cNvPr id="139" name="Google Shape;139;p27"/>
          <p:cNvSpPr txBox="1"/>
          <p:nvPr>
            <p:ph idx="1" type="body"/>
          </p:nvPr>
        </p:nvSpPr>
        <p:spPr>
          <a:xfrm>
            <a:off x="623400" y="6304450"/>
            <a:ext cx="17041200" cy="2601600"/>
          </a:xfrm>
          <a:prstGeom prst="rect">
            <a:avLst/>
          </a:prstGeom>
          <a:noFill/>
          <a:ln>
            <a:noFill/>
          </a:ln>
        </p:spPr>
        <p:txBody>
          <a:bodyPr anchorCtr="0" anchor="t" bIns="45700" lIns="91425" spcFirstLastPara="1" rIns="91425" wrap="square" tIns="45700">
            <a:normAutofit/>
          </a:bodyPr>
          <a:lstStyle>
            <a:lvl1pPr indent="-431800" lvl="0" marL="457200" algn="ctr">
              <a:lnSpc>
                <a:spcPct val="100000"/>
              </a:lnSpc>
              <a:spcBef>
                <a:spcPts val="640"/>
              </a:spcBef>
              <a:spcAft>
                <a:spcPts val="0"/>
              </a:spcAft>
              <a:buSzPts val="3200"/>
              <a:buChar char="•"/>
              <a:defRPr/>
            </a:lvl1pPr>
            <a:lvl2pPr indent="-406400" lvl="1" marL="914400" algn="ctr">
              <a:lnSpc>
                <a:spcPct val="100000"/>
              </a:lnSpc>
              <a:spcBef>
                <a:spcPts val="560"/>
              </a:spcBef>
              <a:spcAft>
                <a:spcPts val="0"/>
              </a:spcAft>
              <a:buSzPts val="2800"/>
              <a:buChar char="–"/>
              <a:defRPr/>
            </a:lvl2pPr>
            <a:lvl3pPr indent="-381000" lvl="2" marL="1371600" algn="ctr">
              <a:lnSpc>
                <a:spcPct val="100000"/>
              </a:lnSpc>
              <a:spcBef>
                <a:spcPts val="480"/>
              </a:spcBef>
              <a:spcAft>
                <a:spcPts val="0"/>
              </a:spcAft>
              <a:buSzPts val="2400"/>
              <a:buChar char="•"/>
              <a:defRPr/>
            </a:lvl3pPr>
            <a:lvl4pPr indent="-355600" lvl="3" marL="1828800" algn="ctr">
              <a:lnSpc>
                <a:spcPct val="100000"/>
              </a:lnSpc>
              <a:spcBef>
                <a:spcPts val="400"/>
              </a:spcBef>
              <a:spcAft>
                <a:spcPts val="0"/>
              </a:spcAft>
              <a:buSzPts val="2000"/>
              <a:buChar char="–"/>
              <a:defRPr/>
            </a:lvl4pPr>
            <a:lvl5pPr indent="-355600" lvl="4" marL="2286000" algn="ctr">
              <a:lnSpc>
                <a:spcPct val="100000"/>
              </a:lnSpc>
              <a:spcBef>
                <a:spcPts val="400"/>
              </a:spcBef>
              <a:spcAft>
                <a:spcPts val="0"/>
              </a:spcAft>
              <a:buSzPts val="2000"/>
              <a:buChar char="»"/>
              <a:defRPr/>
            </a:lvl5pPr>
            <a:lvl6pPr indent="-355600" lvl="5" marL="2743200" algn="ctr">
              <a:lnSpc>
                <a:spcPct val="100000"/>
              </a:lnSpc>
              <a:spcBef>
                <a:spcPts val="400"/>
              </a:spcBef>
              <a:spcAft>
                <a:spcPts val="0"/>
              </a:spcAft>
              <a:buSzPts val="2000"/>
              <a:buChar char="•"/>
              <a:defRPr/>
            </a:lvl6pPr>
            <a:lvl7pPr indent="-355600" lvl="6" marL="3200400" algn="ctr">
              <a:lnSpc>
                <a:spcPct val="100000"/>
              </a:lnSpc>
              <a:spcBef>
                <a:spcPts val="400"/>
              </a:spcBef>
              <a:spcAft>
                <a:spcPts val="0"/>
              </a:spcAft>
              <a:buSzPts val="2000"/>
              <a:buChar char="•"/>
              <a:defRPr/>
            </a:lvl7pPr>
            <a:lvl8pPr indent="-355600" lvl="7" marL="3657600" algn="ctr">
              <a:lnSpc>
                <a:spcPct val="100000"/>
              </a:lnSpc>
              <a:spcBef>
                <a:spcPts val="400"/>
              </a:spcBef>
              <a:spcAft>
                <a:spcPts val="0"/>
              </a:spcAft>
              <a:buSzPts val="2000"/>
              <a:buChar char="•"/>
              <a:defRPr/>
            </a:lvl8pPr>
            <a:lvl9pPr indent="-355600" lvl="8" marL="4114800" algn="ctr">
              <a:lnSpc>
                <a:spcPct val="100000"/>
              </a:lnSpc>
              <a:spcBef>
                <a:spcPts val="400"/>
              </a:spcBef>
              <a:spcAft>
                <a:spcPts val="0"/>
              </a:spcAft>
              <a:buSzPts val="2000"/>
              <a:buChar char="•"/>
              <a:defRPr/>
            </a:lvl9pPr>
          </a:lstStyle>
          <a:p/>
        </p:txBody>
      </p:sp>
      <p:sp>
        <p:nvSpPr>
          <p:cNvPr id="140" name="Google Shape;140;p27"/>
          <p:cNvSpPr txBox="1"/>
          <p:nvPr>
            <p:ph idx="12" type="sldNum"/>
          </p:nvPr>
        </p:nvSpPr>
        <p:spPr>
          <a:xfrm>
            <a:off x="16944916" y="9326434"/>
            <a:ext cx="1097400" cy="787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4"/>
          <p:cNvSpPr txBox="1"/>
          <p:nvPr>
            <p:ph type="title"/>
          </p:nvPr>
        </p:nvSpPr>
        <p:spPr>
          <a:xfrm>
            <a:off x="623400" y="4301700"/>
            <a:ext cx="17041200" cy="1683600"/>
          </a:xfrm>
          <a:prstGeom prst="rect">
            <a:avLst/>
          </a:prstGeom>
          <a:noFill/>
          <a:ln>
            <a:noFill/>
          </a:ln>
        </p:spPr>
        <p:txBody>
          <a:bodyPr anchorCtr="0" anchor="ctr" bIns="182850" lIns="182850" spcFirstLastPara="1" rIns="182850" wrap="square" tIns="182850">
            <a:normAutofit/>
          </a:bodyPr>
          <a:lstStyle>
            <a:lvl1pPr lvl="0" algn="ctr">
              <a:lnSpc>
                <a:spcPct val="100000"/>
              </a:lnSpc>
              <a:spcBef>
                <a:spcPts val="0"/>
              </a:spcBef>
              <a:spcAft>
                <a:spcPts val="0"/>
              </a:spcAft>
              <a:buSzPts val="7200"/>
              <a:buNone/>
              <a:defRPr sz="7200"/>
            </a:lvl1pPr>
            <a:lvl2pPr lvl="1" algn="ctr">
              <a:lnSpc>
                <a:spcPct val="100000"/>
              </a:lnSpc>
              <a:spcBef>
                <a:spcPts val="0"/>
              </a:spcBef>
              <a:spcAft>
                <a:spcPts val="0"/>
              </a:spcAft>
              <a:buSzPts val="7200"/>
              <a:buNone/>
              <a:defRPr sz="7200"/>
            </a:lvl2pPr>
            <a:lvl3pPr lvl="2" algn="ctr">
              <a:lnSpc>
                <a:spcPct val="100000"/>
              </a:lnSpc>
              <a:spcBef>
                <a:spcPts val="0"/>
              </a:spcBef>
              <a:spcAft>
                <a:spcPts val="0"/>
              </a:spcAft>
              <a:buSzPts val="7200"/>
              <a:buNone/>
              <a:defRPr sz="7200"/>
            </a:lvl3pPr>
            <a:lvl4pPr lvl="3" algn="ctr">
              <a:lnSpc>
                <a:spcPct val="100000"/>
              </a:lnSpc>
              <a:spcBef>
                <a:spcPts val="0"/>
              </a:spcBef>
              <a:spcAft>
                <a:spcPts val="0"/>
              </a:spcAft>
              <a:buSzPts val="7200"/>
              <a:buNone/>
              <a:defRPr sz="7200"/>
            </a:lvl4pPr>
            <a:lvl5pPr lvl="4" algn="ctr">
              <a:lnSpc>
                <a:spcPct val="100000"/>
              </a:lnSpc>
              <a:spcBef>
                <a:spcPts val="0"/>
              </a:spcBef>
              <a:spcAft>
                <a:spcPts val="0"/>
              </a:spcAft>
              <a:buSzPts val="7200"/>
              <a:buNone/>
              <a:defRPr sz="7200"/>
            </a:lvl5pPr>
            <a:lvl6pPr lvl="5" algn="ctr">
              <a:lnSpc>
                <a:spcPct val="100000"/>
              </a:lnSpc>
              <a:spcBef>
                <a:spcPts val="0"/>
              </a:spcBef>
              <a:spcAft>
                <a:spcPts val="0"/>
              </a:spcAft>
              <a:buSzPts val="7200"/>
              <a:buNone/>
              <a:defRPr sz="7200"/>
            </a:lvl6pPr>
            <a:lvl7pPr lvl="6" algn="ctr">
              <a:lnSpc>
                <a:spcPct val="100000"/>
              </a:lnSpc>
              <a:spcBef>
                <a:spcPts val="0"/>
              </a:spcBef>
              <a:spcAft>
                <a:spcPts val="0"/>
              </a:spcAft>
              <a:buSzPts val="7200"/>
              <a:buNone/>
              <a:defRPr sz="7200"/>
            </a:lvl7pPr>
            <a:lvl8pPr lvl="7" algn="ctr">
              <a:lnSpc>
                <a:spcPct val="100000"/>
              </a:lnSpc>
              <a:spcBef>
                <a:spcPts val="0"/>
              </a:spcBef>
              <a:spcAft>
                <a:spcPts val="0"/>
              </a:spcAft>
              <a:buSzPts val="7200"/>
              <a:buNone/>
              <a:defRPr sz="7200"/>
            </a:lvl8pPr>
            <a:lvl9pPr lvl="8" algn="ctr">
              <a:lnSpc>
                <a:spcPct val="100000"/>
              </a:lnSpc>
              <a:spcBef>
                <a:spcPts val="0"/>
              </a:spcBef>
              <a:spcAft>
                <a:spcPts val="0"/>
              </a:spcAft>
              <a:buSzPts val="7200"/>
              <a:buNone/>
              <a:defRPr sz="7200"/>
            </a:lvl9pPr>
          </a:lstStyle>
          <a:p/>
        </p:txBody>
      </p:sp>
      <p:sp>
        <p:nvSpPr>
          <p:cNvPr id="21" name="Google Shape;21;p4"/>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p5"/>
          <p:cNvSpPr txBox="1"/>
          <p:nvPr>
            <p:ph type="title"/>
          </p:nvPr>
        </p:nvSpPr>
        <p:spPr>
          <a:xfrm>
            <a:off x="623400" y="890050"/>
            <a:ext cx="17041200" cy="1145400"/>
          </a:xfrm>
          <a:prstGeom prst="rect">
            <a:avLst/>
          </a:prstGeom>
          <a:noFill/>
          <a:ln>
            <a:noFill/>
          </a:ln>
        </p:spPr>
        <p:txBody>
          <a:bodyPr anchorCtr="0" anchor="t" bIns="182850" lIns="182850" spcFirstLastPara="1" rIns="182850" wrap="square" tIns="182850">
            <a:normAutofit/>
          </a:bodyPr>
          <a:lstStyle>
            <a:lvl1pPr lvl="0" algn="l">
              <a:lnSpc>
                <a:spcPct val="100000"/>
              </a:lnSpc>
              <a:spcBef>
                <a:spcPts val="0"/>
              </a:spcBef>
              <a:spcAft>
                <a:spcPts val="0"/>
              </a:spcAft>
              <a:buSzPts val="56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24" name="Google Shape;24;p5"/>
          <p:cNvSpPr txBox="1"/>
          <p:nvPr>
            <p:ph idx="1" type="body"/>
          </p:nvPr>
        </p:nvSpPr>
        <p:spPr>
          <a:xfrm>
            <a:off x="623400" y="2304950"/>
            <a:ext cx="17041200" cy="6832800"/>
          </a:xfrm>
          <a:prstGeom prst="rect">
            <a:avLst/>
          </a:prstGeom>
          <a:noFill/>
          <a:ln>
            <a:noFill/>
          </a:ln>
        </p:spPr>
        <p:txBody>
          <a:bodyPr anchorCtr="0" anchor="t" bIns="182850" lIns="182850" spcFirstLastPara="1" rIns="182850" wrap="square" tIns="182850">
            <a:normAutofit/>
          </a:bodyPr>
          <a:lstStyle>
            <a:lvl1pPr indent="-457200" lvl="0" marL="457200" algn="l">
              <a:lnSpc>
                <a:spcPct val="115000"/>
              </a:lnSpc>
              <a:spcBef>
                <a:spcPts val="0"/>
              </a:spcBef>
              <a:spcAft>
                <a:spcPts val="0"/>
              </a:spcAft>
              <a:buSzPts val="3600"/>
              <a:buChar char="●"/>
              <a:defRPr/>
            </a:lvl1pPr>
            <a:lvl2pPr indent="-406400" lvl="1" marL="914400" algn="l">
              <a:lnSpc>
                <a:spcPct val="115000"/>
              </a:lnSpc>
              <a:spcBef>
                <a:spcPts val="0"/>
              </a:spcBef>
              <a:spcAft>
                <a:spcPts val="0"/>
              </a:spcAft>
              <a:buSzPts val="2800"/>
              <a:buChar char="○"/>
              <a:defRPr/>
            </a:lvl2pPr>
            <a:lvl3pPr indent="-406400" lvl="2" marL="1371600" algn="l">
              <a:lnSpc>
                <a:spcPct val="115000"/>
              </a:lnSpc>
              <a:spcBef>
                <a:spcPts val="0"/>
              </a:spcBef>
              <a:spcAft>
                <a:spcPts val="0"/>
              </a:spcAft>
              <a:buSzPts val="2800"/>
              <a:buChar char="■"/>
              <a:defRPr/>
            </a:lvl3pPr>
            <a:lvl4pPr indent="-406400" lvl="3" marL="1828800" algn="l">
              <a:lnSpc>
                <a:spcPct val="115000"/>
              </a:lnSpc>
              <a:spcBef>
                <a:spcPts val="0"/>
              </a:spcBef>
              <a:spcAft>
                <a:spcPts val="0"/>
              </a:spcAft>
              <a:buSzPts val="2800"/>
              <a:buChar char="●"/>
              <a:defRPr/>
            </a:lvl4pPr>
            <a:lvl5pPr indent="-406400" lvl="4" marL="2286000" algn="l">
              <a:lnSpc>
                <a:spcPct val="115000"/>
              </a:lnSpc>
              <a:spcBef>
                <a:spcPts val="0"/>
              </a:spcBef>
              <a:spcAft>
                <a:spcPts val="0"/>
              </a:spcAft>
              <a:buSzPts val="2800"/>
              <a:buChar char="○"/>
              <a:defRPr/>
            </a:lvl5pPr>
            <a:lvl6pPr indent="-406400" lvl="5" marL="2743200" algn="l">
              <a:lnSpc>
                <a:spcPct val="115000"/>
              </a:lnSpc>
              <a:spcBef>
                <a:spcPts val="0"/>
              </a:spcBef>
              <a:spcAft>
                <a:spcPts val="0"/>
              </a:spcAft>
              <a:buSzPts val="2800"/>
              <a:buChar char="■"/>
              <a:defRPr/>
            </a:lvl6pPr>
            <a:lvl7pPr indent="-406400" lvl="6" marL="3200400" algn="l">
              <a:lnSpc>
                <a:spcPct val="115000"/>
              </a:lnSpc>
              <a:spcBef>
                <a:spcPts val="0"/>
              </a:spcBef>
              <a:spcAft>
                <a:spcPts val="0"/>
              </a:spcAft>
              <a:buSzPts val="2800"/>
              <a:buChar char="●"/>
              <a:defRPr/>
            </a:lvl7pPr>
            <a:lvl8pPr indent="-406400" lvl="7" marL="3657600" algn="l">
              <a:lnSpc>
                <a:spcPct val="115000"/>
              </a:lnSpc>
              <a:spcBef>
                <a:spcPts val="0"/>
              </a:spcBef>
              <a:spcAft>
                <a:spcPts val="0"/>
              </a:spcAft>
              <a:buSzPts val="2800"/>
              <a:buChar char="○"/>
              <a:defRPr/>
            </a:lvl8pPr>
            <a:lvl9pPr indent="-406400" lvl="8" marL="4114800" algn="l">
              <a:lnSpc>
                <a:spcPct val="115000"/>
              </a:lnSpc>
              <a:spcBef>
                <a:spcPts val="0"/>
              </a:spcBef>
              <a:spcAft>
                <a:spcPts val="0"/>
              </a:spcAft>
              <a:buSzPts val="2800"/>
              <a:buChar char="■"/>
              <a:defRPr/>
            </a:lvl9pPr>
          </a:lstStyle>
          <a:p/>
        </p:txBody>
      </p:sp>
      <p:sp>
        <p:nvSpPr>
          <p:cNvPr id="25" name="Google Shape;25;p5"/>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6"/>
          <p:cNvSpPr txBox="1"/>
          <p:nvPr>
            <p:ph type="title"/>
          </p:nvPr>
        </p:nvSpPr>
        <p:spPr>
          <a:xfrm>
            <a:off x="623400" y="890050"/>
            <a:ext cx="17041200" cy="1145400"/>
          </a:xfrm>
          <a:prstGeom prst="rect">
            <a:avLst/>
          </a:prstGeom>
          <a:noFill/>
          <a:ln>
            <a:noFill/>
          </a:ln>
        </p:spPr>
        <p:txBody>
          <a:bodyPr anchorCtr="0" anchor="t" bIns="182850" lIns="182850" spcFirstLastPara="1" rIns="182850" wrap="square" tIns="182850">
            <a:normAutofit/>
          </a:bodyPr>
          <a:lstStyle>
            <a:lvl1pPr lvl="0" algn="l">
              <a:lnSpc>
                <a:spcPct val="100000"/>
              </a:lnSpc>
              <a:spcBef>
                <a:spcPts val="0"/>
              </a:spcBef>
              <a:spcAft>
                <a:spcPts val="0"/>
              </a:spcAft>
              <a:buSzPts val="56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28" name="Google Shape;28;p6"/>
          <p:cNvSpPr txBox="1"/>
          <p:nvPr>
            <p:ph idx="1" type="body"/>
          </p:nvPr>
        </p:nvSpPr>
        <p:spPr>
          <a:xfrm>
            <a:off x="623400" y="2304950"/>
            <a:ext cx="7999800" cy="6832800"/>
          </a:xfrm>
          <a:prstGeom prst="rect">
            <a:avLst/>
          </a:prstGeom>
          <a:noFill/>
          <a:ln>
            <a:noFill/>
          </a:ln>
        </p:spPr>
        <p:txBody>
          <a:bodyPr anchorCtr="0" anchor="t" bIns="182850" lIns="182850" spcFirstLastPara="1" rIns="182850" wrap="square" tIns="182850">
            <a:normAutofit/>
          </a:bodyPr>
          <a:lstStyle>
            <a:lvl1pPr indent="-406400" lvl="0" marL="457200" algn="l">
              <a:lnSpc>
                <a:spcPct val="115000"/>
              </a:lnSpc>
              <a:spcBef>
                <a:spcPts val="0"/>
              </a:spcBef>
              <a:spcAft>
                <a:spcPts val="0"/>
              </a:spcAft>
              <a:buSzPts val="2800"/>
              <a:buChar char="●"/>
              <a:defRPr sz="2800"/>
            </a:lvl1pPr>
            <a:lvl2pPr indent="-381000" lvl="1" marL="914400" algn="l">
              <a:lnSpc>
                <a:spcPct val="115000"/>
              </a:lnSpc>
              <a:spcBef>
                <a:spcPts val="0"/>
              </a:spcBef>
              <a:spcAft>
                <a:spcPts val="0"/>
              </a:spcAft>
              <a:buSzPts val="2400"/>
              <a:buChar char="○"/>
              <a:defRPr sz="2400"/>
            </a:lvl2pPr>
            <a:lvl3pPr indent="-381000" lvl="2" marL="1371600" algn="l">
              <a:lnSpc>
                <a:spcPct val="115000"/>
              </a:lnSpc>
              <a:spcBef>
                <a:spcPts val="0"/>
              </a:spcBef>
              <a:spcAft>
                <a:spcPts val="0"/>
              </a:spcAft>
              <a:buSzPts val="2400"/>
              <a:buChar char="■"/>
              <a:defRPr sz="2400"/>
            </a:lvl3pPr>
            <a:lvl4pPr indent="-381000" lvl="3" marL="1828800" algn="l">
              <a:lnSpc>
                <a:spcPct val="115000"/>
              </a:lnSpc>
              <a:spcBef>
                <a:spcPts val="0"/>
              </a:spcBef>
              <a:spcAft>
                <a:spcPts val="0"/>
              </a:spcAft>
              <a:buSzPts val="2400"/>
              <a:buChar char="●"/>
              <a:defRPr sz="2400"/>
            </a:lvl4pPr>
            <a:lvl5pPr indent="-381000" lvl="4" marL="2286000" algn="l">
              <a:lnSpc>
                <a:spcPct val="115000"/>
              </a:lnSpc>
              <a:spcBef>
                <a:spcPts val="0"/>
              </a:spcBef>
              <a:spcAft>
                <a:spcPts val="0"/>
              </a:spcAft>
              <a:buSzPts val="2400"/>
              <a:buChar char="○"/>
              <a:defRPr sz="2400"/>
            </a:lvl5pPr>
            <a:lvl6pPr indent="-381000" lvl="5" marL="2743200" algn="l">
              <a:lnSpc>
                <a:spcPct val="115000"/>
              </a:lnSpc>
              <a:spcBef>
                <a:spcPts val="0"/>
              </a:spcBef>
              <a:spcAft>
                <a:spcPts val="0"/>
              </a:spcAft>
              <a:buSzPts val="2400"/>
              <a:buChar char="■"/>
              <a:defRPr sz="2400"/>
            </a:lvl6pPr>
            <a:lvl7pPr indent="-381000" lvl="6" marL="3200400" algn="l">
              <a:lnSpc>
                <a:spcPct val="115000"/>
              </a:lnSpc>
              <a:spcBef>
                <a:spcPts val="0"/>
              </a:spcBef>
              <a:spcAft>
                <a:spcPts val="0"/>
              </a:spcAft>
              <a:buSzPts val="2400"/>
              <a:buChar char="●"/>
              <a:defRPr sz="2400"/>
            </a:lvl7pPr>
            <a:lvl8pPr indent="-381000" lvl="7" marL="3657600" algn="l">
              <a:lnSpc>
                <a:spcPct val="115000"/>
              </a:lnSpc>
              <a:spcBef>
                <a:spcPts val="0"/>
              </a:spcBef>
              <a:spcAft>
                <a:spcPts val="0"/>
              </a:spcAft>
              <a:buSzPts val="2400"/>
              <a:buChar char="○"/>
              <a:defRPr sz="2400"/>
            </a:lvl8pPr>
            <a:lvl9pPr indent="-381000" lvl="8" marL="4114800" algn="l">
              <a:lnSpc>
                <a:spcPct val="115000"/>
              </a:lnSpc>
              <a:spcBef>
                <a:spcPts val="0"/>
              </a:spcBef>
              <a:spcAft>
                <a:spcPts val="0"/>
              </a:spcAft>
              <a:buSzPts val="2400"/>
              <a:buChar char="■"/>
              <a:defRPr sz="2400"/>
            </a:lvl9pPr>
          </a:lstStyle>
          <a:p/>
        </p:txBody>
      </p:sp>
      <p:sp>
        <p:nvSpPr>
          <p:cNvPr id="29" name="Google Shape;29;p6"/>
          <p:cNvSpPr txBox="1"/>
          <p:nvPr>
            <p:ph idx="2" type="body"/>
          </p:nvPr>
        </p:nvSpPr>
        <p:spPr>
          <a:xfrm>
            <a:off x="9664800" y="2304950"/>
            <a:ext cx="7999800" cy="6832800"/>
          </a:xfrm>
          <a:prstGeom prst="rect">
            <a:avLst/>
          </a:prstGeom>
          <a:noFill/>
          <a:ln>
            <a:noFill/>
          </a:ln>
        </p:spPr>
        <p:txBody>
          <a:bodyPr anchorCtr="0" anchor="t" bIns="182850" lIns="182850" spcFirstLastPara="1" rIns="182850" wrap="square" tIns="182850">
            <a:normAutofit/>
          </a:bodyPr>
          <a:lstStyle>
            <a:lvl1pPr indent="-406400" lvl="0" marL="457200" algn="l">
              <a:lnSpc>
                <a:spcPct val="115000"/>
              </a:lnSpc>
              <a:spcBef>
                <a:spcPts val="0"/>
              </a:spcBef>
              <a:spcAft>
                <a:spcPts val="0"/>
              </a:spcAft>
              <a:buSzPts val="2800"/>
              <a:buChar char="●"/>
              <a:defRPr sz="2800"/>
            </a:lvl1pPr>
            <a:lvl2pPr indent="-381000" lvl="1" marL="914400" algn="l">
              <a:lnSpc>
                <a:spcPct val="115000"/>
              </a:lnSpc>
              <a:spcBef>
                <a:spcPts val="0"/>
              </a:spcBef>
              <a:spcAft>
                <a:spcPts val="0"/>
              </a:spcAft>
              <a:buSzPts val="2400"/>
              <a:buChar char="○"/>
              <a:defRPr sz="2400"/>
            </a:lvl2pPr>
            <a:lvl3pPr indent="-381000" lvl="2" marL="1371600" algn="l">
              <a:lnSpc>
                <a:spcPct val="115000"/>
              </a:lnSpc>
              <a:spcBef>
                <a:spcPts val="0"/>
              </a:spcBef>
              <a:spcAft>
                <a:spcPts val="0"/>
              </a:spcAft>
              <a:buSzPts val="2400"/>
              <a:buChar char="■"/>
              <a:defRPr sz="2400"/>
            </a:lvl3pPr>
            <a:lvl4pPr indent="-381000" lvl="3" marL="1828800" algn="l">
              <a:lnSpc>
                <a:spcPct val="115000"/>
              </a:lnSpc>
              <a:spcBef>
                <a:spcPts val="0"/>
              </a:spcBef>
              <a:spcAft>
                <a:spcPts val="0"/>
              </a:spcAft>
              <a:buSzPts val="2400"/>
              <a:buChar char="●"/>
              <a:defRPr sz="2400"/>
            </a:lvl4pPr>
            <a:lvl5pPr indent="-381000" lvl="4" marL="2286000" algn="l">
              <a:lnSpc>
                <a:spcPct val="115000"/>
              </a:lnSpc>
              <a:spcBef>
                <a:spcPts val="0"/>
              </a:spcBef>
              <a:spcAft>
                <a:spcPts val="0"/>
              </a:spcAft>
              <a:buSzPts val="2400"/>
              <a:buChar char="○"/>
              <a:defRPr sz="2400"/>
            </a:lvl5pPr>
            <a:lvl6pPr indent="-381000" lvl="5" marL="2743200" algn="l">
              <a:lnSpc>
                <a:spcPct val="115000"/>
              </a:lnSpc>
              <a:spcBef>
                <a:spcPts val="0"/>
              </a:spcBef>
              <a:spcAft>
                <a:spcPts val="0"/>
              </a:spcAft>
              <a:buSzPts val="2400"/>
              <a:buChar char="■"/>
              <a:defRPr sz="2400"/>
            </a:lvl6pPr>
            <a:lvl7pPr indent="-381000" lvl="6" marL="3200400" algn="l">
              <a:lnSpc>
                <a:spcPct val="115000"/>
              </a:lnSpc>
              <a:spcBef>
                <a:spcPts val="0"/>
              </a:spcBef>
              <a:spcAft>
                <a:spcPts val="0"/>
              </a:spcAft>
              <a:buSzPts val="2400"/>
              <a:buChar char="●"/>
              <a:defRPr sz="2400"/>
            </a:lvl7pPr>
            <a:lvl8pPr indent="-381000" lvl="7" marL="3657600" algn="l">
              <a:lnSpc>
                <a:spcPct val="115000"/>
              </a:lnSpc>
              <a:spcBef>
                <a:spcPts val="0"/>
              </a:spcBef>
              <a:spcAft>
                <a:spcPts val="0"/>
              </a:spcAft>
              <a:buSzPts val="2400"/>
              <a:buChar char="○"/>
              <a:defRPr sz="2400"/>
            </a:lvl8pPr>
            <a:lvl9pPr indent="-381000" lvl="8" marL="4114800" algn="l">
              <a:lnSpc>
                <a:spcPct val="115000"/>
              </a:lnSpc>
              <a:spcBef>
                <a:spcPts val="0"/>
              </a:spcBef>
              <a:spcAft>
                <a:spcPts val="0"/>
              </a:spcAft>
              <a:buSzPts val="2400"/>
              <a:buChar char="■"/>
              <a:defRPr sz="2400"/>
            </a:lvl9pPr>
          </a:lstStyle>
          <a:p/>
        </p:txBody>
      </p:sp>
      <p:sp>
        <p:nvSpPr>
          <p:cNvPr id="30" name="Google Shape;30;p6"/>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7"/>
          <p:cNvSpPr txBox="1"/>
          <p:nvPr>
            <p:ph type="title"/>
          </p:nvPr>
        </p:nvSpPr>
        <p:spPr>
          <a:xfrm>
            <a:off x="623400" y="890050"/>
            <a:ext cx="17041200" cy="1145400"/>
          </a:xfrm>
          <a:prstGeom prst="rect">
            <a:avLst/>
          </a:prstGeom>
          <a:noFill/>
          <a:ln>
            <a:noFill/>
          </a:ln>
        </p:spPr>
        <p:txBody>
          <a:bodyPr anchorCtr="0" anchor="t" bIns="182850" lIns="182850" spcFirstLastPara="1" rIns="182850" wrap="square" tIns="182850">
            <a:normAutofit/>
          </a:bodyPr>
          <a:lstStyle>
            <a:lvl1pPr lvl="0" algn="l">
              <a:lnSpc>
                <a:spcPct val="100000"/>
              </a:lnSpc>
              <a:spcBef>
                <a:spcPts val="0"/>
              </a:spcBef>
              <a:spcAft>
                <a:spcPts val="0"/>
              </a:spcAft>
              <a:buSzPts val="56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33" name="Google Shape;33;p7"/>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8"/>
          <p:cNvSpPr txBox="1"/>
          <p:nvPr>
            <p:ph type="title"/>
          </p:nvPr>
        </p:nvSpPr>
        <p:spPr>
          <a:xfrm>
            <a:off x="623400" y="1111200"/>
            <a:ext cx="5616000" cy="1511400"/>
          </a:xfrm>
          <a:prstGeom prst="rect">
            <a:avLst/>
          </a:prstGeom>
          <a:noFill/>
          <a:ln>
            <a:noFill/>
          </a:ln>
        </p:spPr>
        <p:txBody>
          <a:bodyPr anchorCtr="0" anchor="b" bIns="182850" lIns="182850" spcFirstLastPara="1" rIns="182850" wrap="square" tIns="18285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8"/>
          <p:cNvSpPr txBox="1"/>
          <p:nvPr>
            <p:ph idx="1" type="body"/>
          </p:nvPr>
        </p:nvSpPr>
        <p:spPr>
          <a:xfrm>
            <a:off x="623400" y="2779200"/>
            <a:ext cx="5616000" cy="6358800"/>
          </a:xfrm>
          <a:prstGeom prst="rect">
            <a:avLst/>
          </a:prstGeom>
          <a:noFill/>
          <a:ln>
            <a:noFill/>
          </a:ln>
        </p:spPr>
        <p:txBody>
          <a:bodyPr anchorCtr="0" anchor="t" bIns="182850" lIns="182850" spcFirstLastPara="1" rIns="182850" wrap="square" tIns="182850">
            <a:normAutofit/>
          </a:bodyPr>
          <a:lstStyle>
            <a:lvl1pPr indent="-381000" lvl="0" marL="457200" algn="l">
              <a:lnSpc>
                <a:spcPct val="115000"/>
              </a:lnSpc>
              <a:spcBef>
                <a:spcPts val="0"/>
              </a:spcBef>
              <a:spcAft>
                <a:spcPts val="0"/>
              </a:spcAft>
              <a:buSzPts val="2400"/>
              <a:buChar char="●"/>
              <a:defRPr sz="2400"/>
            </a:lvl1pPr>
            <a:lvl2pPr indent="-381000" lvl="1" marL="914400" algn="l">
              <a:lnSpc>
                <a:spcPct val="115000"/>
              </a:lnSpc>
              <a:spcBef>
                <a:spcPts val="0"/>
              </a:spcBef>
              <a:spcAft>
                <a:spcPts val="0"/>
              </a:spcAft>
              <a:buSzPts val="2400"/>
              <a:buChar char="○"/>
              <a:defRPr sz="2400"/>
            </a:lvl2pPr>
            <a:lvl3pPr indent="-381000" lvl="2" marL="1371600" algn="l">
              <a:lnSpc>
                <a:spcPct val="115000"/>
              </a:lnSpc>
              <a:spcBef>
                <a:spcPts val="0"/>
              </a:spcBef>
              <a:spcAft>
                <a:spcPts val="0"/>
              </a:spcAft>
              <a:buSzPts val="2400"/>
              <a:buChar char="■"/>
              <a:defRPr sz="2400"/>
            </a:lvl3pPr>
            <a:lvl4pPr indent="-381000" lvl="3" marL="1828800" algn="l">
              <a:lnSpc>
                <a:spcPct val="115000"/>
              </a:lnSpc>
              <a:spcBef>
                <a:spcPts val="0"/>
              </a:spcBef>
              <a:spcAft>
                <a:spcPts val="0"/>
              </a:spcAft>
              <a:buSzPts val="2400"/>
              <a:buChar char="●"/>
              <a:defRPr sz="2400"/>
            </a:lvl4pPr>
            <a:lvl5pPr indent="-381000" lvl="4" marL="2286000" algn="l">
              <a:lnSpc>
                <a:spcPct val="115000"/>
              </a:lnSpc>
              <a:spcBef>
                <a:spcPts val="0"/>
              </a:spcBef>
              <a:spcAft>
                <a:spcPts val="0"/>
              </a:spcAft>
              <a:buSzPts val="2400"/>
              <a:buChar char="○"/>
              <a:defRPr sz="2400"/>
            </a:lvl5pPr>
            <a:lvl6pPr indent="-381000" lvl="5" marL="2743200" algn="l">
              <a:lnSpc>
                <a:spcPct val="115000"/>
              </a:lnSpc>
              <a:spcBef>
                <a:spcPts val="0"/>
              </a:spcBef>
              <a:spcAft>
                <a:spcPts val="0"/>
              </a:spcAft>
              <a:buSzPts val="2400"/>
              <a:buChar char="■"/>
              <a:defRPr sz="2400"/>
            </a:lvl6pPr>
            <a:lvl7pPr indent="-381000" lvl="6" marL="3200400" algn="l">
              <a:lnSpc>
                <a:spcPct val="115000"/>
              </a:lnSpc>
              <a:spcBef>
                <a:spcPts val="0"/>
              </a:spcBef>
              <a:spcAft>
                <a:spcPts val="0"/>
              </a:spcAft>
              <a:buSzPts val="2400"/>
              <a:buChar char="●"/>
              <a:defRPr sz="2400"/>
            </a:lvl7pPr>
            <a:lvl8pPr indent="-381000" lvl="7" marL="3657600" algn="l">
              <a:lnSpc>
                <a:spcPct val="115000"/>
              </a:lnSpc>
              <a:spcBef>
                <a:spcPts val="0"/>
              </a:spcBef>
              <a:spcAft>
                <a:spcPts val="0"/>
              </a:spcAft>
              <a:buSzPts val="2400"/>
              <a:buChar char="○"/>
              <a:defRPr sz="2400"/>
            </a:lvl8pPr>
            <a:lvl9pPr indent="-381000" lvl="8" marL="4114800" algn="l">
              <a:lnSpc>
                <a:spcPct val="115000"/>
              </a:lnSpc>
              <a:spcBef>
                <a:spcPts val="0"/>
              </a:spcBef>
              <a:spcAft>
                <a:spcPts val="0"/>
              </a:spcAft>
              <a:buSzPts val="2400"/>
              <a:buChar char="■"/>
              <a:defRPr sz="2400"/>
            </a:lvl9pPr>
          </a:lstStyle>
          <a:p/>
        </p:txBody>
      </p:sp>
      <p:sp>
        <p:nvSpPr>
          <p:cNvPr id="37" name="Google Shape;37;p8"/>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p9"/>
          <p:cNvSpPr txBox="1"/>
          <p:nvPr>
            <p:ph type="title"/>
          </p:nvPr>
        </p:nvSpPr>
        <p:spPr>
          <a:xfrm>
            <a:off x="980500" y="900300"/>
            <a:ext cx="12735600" cy="8181600"/>
          </a:xfrm>
          <a:prstGeom prst="rect">
            <a:avLst/>
          </a:prstGeom>
          <a:noFill/>
          <a:ln>
            <a:noFill/>
          </a:ln>
        </p:spPr>
        <p:txBody>
          <a:bodyPr anchorCtr="0" anchor="ctr" bIns="182850" lIns="182850" spcFirstLastPara="1" rIns="182850" wrap="square" tIns="182850">
            <a:normAutofit/>
          </a:bodyPr>
          <a:lstStyle>
            <a:lvl1pPr lvl="0" algn="l">
              <a:lnSpc>
                <a:spcPct val="100000"/>
              </a:lnSpc>
              <a:spcBef>
                <a:spcPts val="0"/>
              </a:spcBef>
              <a:spcAft>
                <a:spcPts val="0"/>
              </a:spcAft>
              <a:buSzPts val="9600"/>
              <a:buNone/>
              <a:defRPr sz="9600"/>
            </a:lvl1pPr>
            <a:lvl2pPr lvl="1" algn="l">
              <a:lnSpc>
                <a:spcPct val="100000"/>
              </a:lnSpc>
              <a:spcBef>
                <a:spcPts val="0"/>
              </a:spcBef>
              <a:spcAft>
                <a:spcPts val="0"/>
              </a:spcAft>
              <a:buSzPts val="9600"/>
              <a:buNone/>
              <a:defRPr sz="9600"/>
            </a:lvl2pPr>
            <a:lvl3pPr lvl="2" algn="l">
              <a:lnSpc>
                <a:spcPct val="100000"/>
              </a:lnSpc>
              <a:spcBef>
                <a:spcPts val="0"/>
              </a:spcBef>
              <a:spcAft>
                <a:spcPts val="0"/>
              </a:spcAft>
              <a:buSzPts val="9600"/>
              <a:buNone/>
              <a:defRPr sz="9600"/>
            </a:lvl3pPr>
            <a:lvl4pPr lvl="3" algn="l">
              <a:lnSpc>
                <a:spcPct val="100000"/>
              </a:lnSpc>
              <a:spcBef>
                <a:spcPts val="0"/>
              </a:spcBef>
              <a:spcAft>
                <a:spcPts val="0"/>
              </a:spcAft>
              <a:buSzPts val="9600"/>
              <a:buNone/>
              <a:defRPr sz="9600"/>
            </a:lvl4pPr>
            <a:lvl5pPr lvl="4" algn="l">
              <a:lnSpc>
                <a:spcPct val="100000"/>
              </a:lnSpc>
              <a:spcBef>
                <a:spcPts val="0"/>
              </a:spcBef>
              <a:spcAft>
                <a:spcPts val="0"/>
              </a:spcAft>
              <a:buSzPts val="9600"/>
              <a:buNone/>
              <a:defRPr sz="9600"/>
            </a:lvl5pPr>
            <a:lvl6pPr lvl="5" algn="l">
              <a:lnSpc>
                <a:spcPct val="100000"/>
              </a:lnSpc>
              <a:spcBef>
                <a:spcPts val="0"/>
              </a:spcBef>
              <a:spcAft>
                <a:spcPts val="0"/>
              </a:spcAft>
              <a:buSzPts val="9600"/>
              <a:buNone/>
              <a:defRPr sz="9600"/>
            </a:lvl6pPr>
            <a:lvl7pPr lvl="6" algn="l">
              <a:lnSpc>
                <a:spcPct val="100000"/>
              </a:lnSpc>
              <a:spcBef>
                <a:spcPts val="0"/>
              </a:spcBef>
              <a:spcAft>
                <a:spcPts val="0"/>
              </a:spcAft>
              <a:buSzPts val="9600"/>
              <a:buNone/>
              <a:defRPr sz="9600"/>
            </a:lvl7pPr>
            <a:lvl8pPr lvl="7" algn="l">
              <a:lnSpc>
                <a:spcPct val="100000"/>
              </a:lnSpc>
              <a:spcBef>
                <a:spcPts val="0"/>
              </a:spcBef>
              <a:spcAft>
                <a:spcPts val="0"/>
              </a:spcAft>
              <a:buSzPts val="9600"/>
              <a:buNone/>
              <a:defRPr sz="9600"/>
            </a:lvl8pPr>
            <a:lvl9pPr lvl="8" algn="l">
              <a:lnSpc>
                <a:spcPct val="100000"/>
              </a:lnSpc>
              <a:spcBef>
                <a:spcPts val="0"/>
              </a:spcBef>
              <a:spcAft>
                <a:spcPts val="0"/>
              </a:spcAft>
              <a:buSzPts val="9600"/>
              <a:buNone/>
              <a:defRPr sz="9600"/>
            </a:lvl9pPr>
          </a:lstStyle>
          <a:p/>
        </p:txBody>
      </p:sp>
      <p:sp>
        <p:nvSpPr>
          <p:cNvPr id="40" name="Google Shape;40;p9"/>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10"/>
          <p:cNvSpPr/>
          <p:nvPr/>
        </p:nvSpPr>
        <p:spPr>
          <a:xfrm>
            <a:off x="9144000" y="-250"/>
            <a:ext cx="9144000" cy="10287000"/>
          </a:xfrm>
          <a:prstGeom prst="rect">
            <a:avLst/>
          </a:prstGeom>
          <a:solidFill>
            <a:schemeClr val="lt2"/>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10"/>
          <p:cNvSpPr txBox="1"/>
          <p:nvPr>
            <p:ph type="title"/>
          </p:nvPr>
        </p:nvSpPr>
        <p:spPr>
          <a:xfrm>
            <a:off x="531000" y="2466350"/>
            <a:ext cx="8090400" cy="2964600"/>
          </a:xfrm>
          <a:prstGeom prst="rect">
            <a:avLst/>
          </a:prstGeom>
          <a:noFill/>
          <a:ln>
            <a:noFill/>
          </a:ln>
        </p:spPr>
        <p:txBody>
          <a:bodyPr anchorCtr="0" anchor="b" bIns="182850" lIns="182850" spcFirstLastPara="1" rIns="182850" wrap="square" tIns="182850">
            <a:normAutofit/>
          </a:bodyPr>
          <a:lstStyle>
            <a:lvl1pPr lvl="0" algn="ctr">
              <a:lnSpc>
                <a:spcPct val="100000"/>
              </a:lnSpc>
              <a:spcBef>
                <a:spcPts val="0"/>
              </a:spcBef>
              <a:spcAft>
                <a:spcPts val="0"/>
              </a:spcAft>
              <a:buSzPts val="8400"/>
              <a:buNone/>
              <a:defRPr sz="8400"/>
            </a:lvl1pPr>
            <a:lvl2pPr lvl="1" algn="ctr">
              <a:lnSpc>
                <a:spcPct val="100000"/>
              </a:lnSpc>
              <a:spcBef>
                <a:spcPts val="0"/>
              </a:spcBef>
              <a:spcAft>
                <a:spcPts val="0"/>
              </a:spcAft>
              <a:buSzPts val="8400"/>
              <a:buNone/>
              <a:defRPr sz="8400"/>
            </a:lvl2pPr>
            <a:lvl3pPr lvl="2" algn="ctr">
              <a:lnSpc>
                <a:spcPct val="100000"/>
              </a:lnSpc>
              <a:spcBef>
                <a:spcPts val="0"/>
              </a:spcBef>
              <a:spcAft>
                <a:spcPts val="0"/>
              </a:spcAft>
              <a:buSzPts val="8400"/>
              <a:buNone/>
              <a:defRPr sz="8400"/>
            </a:lvl3pPr>
            <a:lvl4pPr lvl="3" algn="ctr">
              <a:lnSpc>
                <a:spcPct val="100000"/>
              </a:lnSpc>
              <a:spcBef>
                <a:spcPts val="0"/>
              </a:spcBef>
              <a:spcAft>
                <a:spcPts val="0"/>
              </a:spcAft>
              <a:buSzPts val="8400"/>
              <a:buNone/>
              <a:defRPr sz="8400"/>
            </a:lvl4pPr>
            <a:lvl5pPr lvl="4" algn="ctr">
              <a:lnSpc>
                <a:spcPct val="100000"/>
              </a:lnSpc>
              <a:spcBef>
                <a:spcPts val="0"/>
              </a:spcBef>
              <a:spcAft>
                <a:spcPts val="0"/>
              </a:spcAft>
              <a:buSzPts val="8400"/>
              <a:buNone/>
              <a:defRPr sz="8400"/>
            </a:lvl5pPr>
            <a:lvl6pPr lvl="5" algn="ctr">
              <a:lnSpc>
                <a:spcPct val="100000"/>
              </a:lnSpc>
              <a:spcBef>
                <a:spcPts val="0"/>
              </a:spcBef>
              <a:spcAft>
                <a:spcPts val="0"/>
              </a:spcAft>
              <a:buSzPts val="8400"/>
              <a:buNone/>
              <a:defRPr sz="8400"/>
            </a:lvl6pPr>
            <a:lvl7pPr lvl="6" algn="ctr">
              <a:lnSpc>
                <a:spcPct val="100000"/>
              </a:lnSpc>
              <a:spcBef>
                <a:spcPts val="0"/>
              </a:spcBef>
              <a:spcAft>
                <a:spcPts val="0"/>
              </a:spcAft>
              <a:buSzPts val="8400"/>
              <a:buNone/>
              <a:defRPr sz="8400"/>
            </a:lvl7pPr>
            <a:lvl8pPr lvl="7" algn="ctr">
              <a:lnSpc>
                <a:spcPct val="100000"/>
              </a:lnSpc>
              <a:spcBef>
                <a:spcPts val="0"/>
              </a:spcBef>
              <a:spcAft>
                <a:spcPts val="0"/>
              </a:spcAft>
              <a:buSzPts val="8400"/>
              <a:buNone/>
              <a:defRPr sz="8400"/>
            </a:lvl8pPr>
            <a:lvl9pPr lvl="8" algn="ctr">
              <a:lnSpc>
                <a:spcPct val="100000"/>
              </a:lnSpc>
              <a:spcBef>
                <a:spcPts val="0"/>
              </a:spcBef>
              <a:spcAft>
                <a:spcPts val="0"/>
              </a:spcAft>
              <a:buSzPts val="8400"/>
              <a:buNone/>
              <a:defRPr sz="8400"/>
            </a:lvl9pPr>
          </a:lstStyle>
          <a:p/>
        </p:txBody>
      </p:sp>
      <p:sp>
        <p:nvSpPr>
          <p:cNvPr id="44" name="Google Shape;44;p10"/>
          <p:cNvSpPr txBox="1"/>
          <p:nvPr>
            <p:ph idx="1" type="subTitle"/>
          </p:nvPr>
        </p:nvSpPr>
        <p:spPr>
          <a:xfrm>
            <a:off x="531000" y="5606150"/>
            <a:ext cx="8090400" cy="2470200"/>
          </a:xfrm>
          <a:prstGeom prst="rect">
            <a:avLst/>
          </a:prstGeom>
          <a:noFill/>
          <a:ln>
            <a:noFill/>
          </a:ln>
        </p:spPr>
        <p:txBody>
          <a:bodyPr anchorCtr="0" anchor="t" bIns="182850" lIns="182850" spcFirstLastPara="1" rIns="182850" wrap="square" tIns="18285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5" name="Google Shape;45;p10"/>
          <p:cNvSpPr txBox="1"/>
          <p:nvPr>
            <p:ph idx="2" type="body"/>
          </p:nvPr>
        </p:nvSpPr>
        <p:spPr>
          <a:xfrm>
            <a:off x="9879000" y="1448150"/>
            <a:ext cx="7674000" cy="7390200"/>
          </a:xfrm>
          <a:prstGeom prst="rect">
            <a:avLst/>
          </a:prstGeom>
          <a:noFill/>
          <a:ln>
            <a:noFill/>
          </a:ln>
        </p:spPr>
        <p:txBody>
          <a:bodyPr anchorCtr="0" anchor="ctr" bIns="182850" lIns="182850" spcFirstLastPara="1" rIns="182850" wrap="square" tIns="182850">
            <a:normAutofit/>
          </a:bodyPr>
          <a:lstStyle>
            <a:lvl1pPr indent="-457200" lvl="0" marL="457200" algn="l">
              <a:lnSpc>
                <a:spcPct val="115000"/>
              </a:lnSpc>
              <a:spcBef>
                <a:spcPts val="0"/>
              </a:spcBef>
              <a:spcAft>
                <a:spcPts val="0"/>
              </a:spcAft>
              <a:buSzPts val="3600"/>
              <a:buChar char="●"/>
              <a:defRPr/>
            </a:lvl1pPr>
            <a:lvl2pPr indent="-406400" lvl="1" marL="914400" algn="l">
              <a:lnSpc>
                <a:spcPct val="115000"/>
              </a:lnSpc>
              <a:spcBef>
                <a:spcPts val="0"/>
              </a:spcBef>
              <a:spcAft>
                <a:spcPts val="0"/>
              </a:spcAft>
              <a:buSzPts val="2800"/>
              <a:buChar char="○"/>
              <a:defRPr/>
            </a:lvl2pPr>
            <a:lvl3pPr indent="-406400" lvl="2" marL="1371600" algn="l">
              <a:lnSpc>
                <a:spcPct val="115000"/>
              </a:lnSpc>
              <a:spcBef>
                <a:spcPts val="0"/>
              </a:spcBef>
              <a:spcAft>
                <a:spcPts val="0"/>
              </a:spcAft>
              <a:buSzPts val="2800"/>
              <a:buChar char="■"/>
              <a:defRPr/>
            </a:lvl3pPr>
            <a:lvl4pPr indent="-406400" lvl="3" marL="1828800" algn="l">
              <a:lnSpc>
                <a:spcPct val="115000"/>
              </a:lnSpc>
              <a:spcBef>
                <a:spcPts val="0"/>
              </a:spcBef>
              <a:spcAft>
                <a:spcPts val="0"/>
              </a:spcAft>
              <a:buSzPts val="2800"/>
              <a:buChar char="●"/>
              <a:defRPr/>
            </a:lvl4pPr>
            <a:lvl5pPr indent="-406400" lvl="4" marL="2286000" algn="l">
              <a:lnSpc>
                <a:spcPct val="115000"/>
              </a:lnSpc>
              <a:spcBef>
                <a:spcPts val="0"/>
              </a:spcBef>
              <a:spcAft>
                <a:spcPts val="0"/>
              </a:spcAft>
              <a:buSzPts val="2800"/>
              <a:buChar char="○"/>
              <a:defRPr/>
            </a:lvl5pPr>
            <a:lvl6pPr indent="-406400" lvl="5" marL="2743200" algn="l">
              <a:lnSpc>
                <a:spcPct val="115000"/>
              </a:lnSpc>
              <a:spcBef>
                <a:spcPts val="0"/>
              </a:spcBef>
              <a:spcAft>
                <a:spcPts val="0"/>
              </a:spcAft>
              <a:buSzPts val="2800"/>
              <a:buChar char="■"/>
              <a:defRPr/>
            </a:lvl6pPr>
            <a:lvl7pPr indent="-406400" lvl="6" marL="3200400" algn="l">
              <a:lnSpc>
                <a:spcPct val="115000"/>
              </a:lnSpc>
              <a:spcBef>
                <a:spcPts val="0"/>
              </a:spcBef>
              <a:spcAft>
                <a:spcPts val="0"/>
              </a:spcAft>
              <a:buSzPts val="2800"/>
              <a:buChar char="●"/>
              <a:defRPr/>
            </a:lvl7pPr>
            <a:lvl8pPr indent="-406400" lvl="7" marL="3657600" algn="l">
              <a:lnSpc>
                <a:spcPct val="115000"/>
              </a:lnSpc>
              <a:spcBef>
                <a:spcPts val="0"/>
              </a:spcBef>
              <a:spcAft>
                <a:spcPts val="0"/>
              </a:spcAft>
              <a:buSzPts val="2800"/>
              <a:buChar char="○"/>
              <a:defRPr/>
            </a:lvl8pPr>
            <a:lvl9pPr indent="-406400" lvl="8" marL="4114800" algn="l">
              <a:lnSpc>
                <a:spcPct val="115000"/>
              </a:lnSpc>
              <a:spcBef>
                <a:spcPts val="0"/>
              </a:spcBef>
              <a:spcAft>
                <a:spcPts val="0"/>
              </a:spcAft>
              <a:buSzPts val="2800"/>
              <a:buChar char="■"/>
              <a:defRPr/>
            </a:lvl9pPr>
          </a:lstStyle>
          <a:p/>
        </p:txBody>
      </p:sp>
      <p:sp>
        <p:nvSpPr>
          <p:cNvPr id="46" name="Google Shape;46;p10"/>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6F5F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3400" y="890050"/>
            <a:ext cx="17041200" cy="1145400"/>
          </a:xfrm>
          <a:prstGeom prst="rect">
            <a:avLst/>
          </a:prstGeom>
          <a:noFill/>
          <a:ln>
            <a:noFill/>
          </a:ln>
        </p:spPr>
        <p:txBody>
          <a:bodyPr anchorCtr="0" anchor="t" bIns="182850" lIns="182850" spcFirstLastPara="1" rIns="182850" wrap="square" tIns="182850">
            <a:normAutofit/>
          </a:bodyPr>
          <a:lstStyle>
            <a:lvl1pPr lvl="0"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623400" y="2304950"/>
            <a:ext cx="17041200" cy="6832800"/>
          </a:xfrm>
          <a:prstGeom prst="rect">
            <a:avLst/>
          </a:prstGeom>
          <a:noFill/>
          <a:ln>
            <a:noFill/>
          </a:ln>
        </p:spPr>
        <p:txBody>
          <a:bodyPr anchorCtr="0" anchor="t" bIns="182850" lIns="182850" spcFirstLastPara="1" rIns="182850" wrap="square" tIns="182850">
            <a:normAutofit/>
          </a:bodyPr>
          <a:lstStyle>
            <a:lvl1pPr indent="-457200" lvl="0" marL="457200" marR="0" rtl="0" algn="l">
              <a:lnSpc>
                <a:spcPct val="115000"/>
              </a:lnSpc>
              <a:spcBef>
                <a:spcPts val="0"/>
              </a:spcBef>
              <a:spcAft>
                <a:spcPts val="0"/>
              </a:spcAft>
              <a:buClr>
                <a:schemeClr val="dk2"/>
              </a:buClr>
              <a:buSzPts val="3600"/>
              <a:buFont typeface="Arial"/>
              <a:buChar char="●"/>
              <a:defRPr b="0" i="0" sz="3600" u="none" cap="none" strike="noStrike">
                <a:solidFill>
                  <a:schemeClr val="dk2"/>
                </a:solidFill>
                <a:latin typeface="Arial"/>
                <a:ea typeface="Arial"/>
                <a:cs typeface="Arial"/>
                <a:sym typeface="Arial"/>
              </a:defRPr>
            </a:lvl1pPr>
            <a:lvl2pPr indent="-406400" lvl="1" marL="914400" marR="0" rtl="0" algn="l">
              <a:lnSpc>
                <a:spcPct val="115000"/>
              </a:lnSpc>
              <a:spcBef>
                <a:spcPts val="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2pPr>
            <a:lvl3pPr indent="-406400" lvl="2" marL="1371600" marR="0" rtl="0" algn="l">
              <a:lnSpc>
                <a:spcPct val="115000"/>
              </a:lnSpc>
              <a:spcBef>
                <a:spcPts val="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3pPr>
            <a:lvl4pPr indent="-406400" lvl="3" marL="1828800" marR="0" rtl="0" algn="l">
              <a:lnSpc>
                <a:spcPct val="115000"/>
              </a:lnSpc>
              <a:spcBef>
                <a:spcPts val="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4pPr>
            <a:lvl5pPr indent="-406400" lvl="4" marL="2286000" marR="0" rtl="0" algn="l">
              <a:lnSpc>
                <a:spcPct val="115000"/>
              </a:lnSpc>
              <a:spcBef>
                <a:spcPts val="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5pPr>
            <a:lvl6pPr indent="-406400" lvl="5" marL="2743200" marR="0" rtl="0" algn="l">
              <a:lnSpc>
                <a:spcPct val="115000"/>
              </a:lnSpc>
              <a:spcBef>
                <a:spcPts val="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6pPr>
            <a:lvl7pPr indent="-406400" lvl="6" marL="3200400" marR="0" rtl="0" algn="l">
              <a:lnSpc>
                <a:spcPct val="115000"/>
              </a:lnSpc>
              <a:spcBef>
                <a:spcPts val="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7pPr>
            <a:lvl8pPr indent="-406400" lvl="7" marL="3657600" marR="0" rtl="0" algn="l">
              <a:lnSpc>
                <a:spcPct val="115000"/>
              </a:lnSpc>
              <a:spcBef>
                <a:spcPts val="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8pPr>
            <a:lvl9pPr indent="-406400" lvl="8" marL="4114800" marR="0" rtl="0" algn="l">
              <a:lnSpc>
                <a:spcPct val="115000"/>
              </a:lnSpc>
              <a:spcBef>
                <a:spcPts val="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5F2"/>
        </a:solidFill>
      </p:bgPr>
    </p:bg>
    <p:spTree>
      <p:nvGrpSpPr>
        <p:cNvPr id="56" name="Shape 56"/>
        <p:cNvGrpSpPr/>
        <p:nvPr/>
      </p:nvGrpSpPr>
      <p:grpSpPr>
        <a:xfrm>
          <a:off x="0" y="0"/>
          <a:ext cx="0" cy="0"/>
          <a:chOff x="0" y="0"/>
          <a:chExt cx="0" cy="0"/>
        </a:xfrm>
      </p:grpSpPr>
      <p:sp>
        <p:nvSpPr>
          <p:cNvPr id="57" name="Google Shape;57;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8" name="Google Shape;58;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9" name="Google Shape;59;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0" name="Google Shape;60;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1" name="Google Shape;61;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8.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png"/><Relationship Id="rId4" Type="http://schemas.openxmlformats.org/officeDocument/2006/relationships/hyperlink" Target="https://www.magicschool.ai/professional-development" TargetMode="External"/><Relationship Id="rId5"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hyperlink" Target="https://app.magicschool.ai/tools/rubric-generator" TargetMode="External"/><Relationship Id="rId4" Type="http://schemas.openxmlformats.org/officeDocument/2006/relationships/hyperlink" Target="https://app.magicschool.ai/tools/academic-content-generator" TargetMode="External"/><Relationship Id="rId5" Type="http://schemas.openxmlformats.org/officeDocument/2006/relationships/hyperlink" Target="https://app.magicschool.ai/tools/email-responder" TargetMode="External"/><Relationship Id="rId6" Type="http://schemas.openxmlformats.org/officeDocument/2006/relationships/hyperlink" Target="https://app.magicschool.ai/tools/ai-resistant-assignmen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hyperlink" Target="https://app.magicschool.ai/tools/syllabus-generator" TargetMode="External"/><Relationship Id="rId4" Type="http://schemas.openxmlformats.org/officeDocument/2006/relationships/hyperlink" Target="https://app.magicschool.ai/tools/class-newsletter" TargetMode="External"/><Relationship Id="rId5" Type="http://schemas.openxmlformats.org/officeDocument/2006/relationships/hyperlink" Target="https://app.magicschool.ai/tools/text-dependent-questions" TargetMode="External"/><Relationship Id="rId6" Type="http://schemas.openxmlformats.org/officeDocument/2006/relationships/hyperlink" Target="https://app.magicschool.ai/tools/teacher-joke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hyperlink" Target="https://app.magicschool.ai/tools/3d-science" TargetMode="External"/><Relationship Id="rId4" Type="http://schemas.openxmlformats.org/officeDocument/2006/relationships/hyperlink" Target="https://app.magicschool.ai/tools/5e-science" TargetMode="External"/><Relationship Id="rId5" Type="http://schemas.openxmlformats.org/officeDocument/2006/relationships/hyperlink" Target="https://app.magicschool.ai/tools/multiple-explanation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hyperlink" Target="https://app.magicschool.ai/tools/math-spiral-review" TargetMode="External"/><Relationship Id="rId4" Type="http://schemas.openxmlformats.org/officeDocument/2006/relationships/hyperlink" Target="https://app.magicschool.ai/tools/math-problem" TargetMode="External"/><Relationship Id="rId5" Type="http://schemas.openxmlformats.org/officeDocument/2006/relationships/hyperlink" Target="https://app.magicschool.ai/tools/data-table-analysis" TargetMode="External"/><Relationship Id="rId6" Type="http://schemas.openxmlformats.org/officeDocument/2006/relationships/hyperlink" Target="https://app.magicschool.ai/tools/make-relevant"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hyperlink" Target="https://app.magicschool.ai/tools/iep-suggestion" TargetMode="External"/><Relationship Id="rId4" Type="http://schemas.openxmlformats.org/officeDocument/2006/relationships/hyperlink" Target="https://app.magicschool.ai/tools/accommodation-suggestion" TargetMode="External"/><Relationship Id="rId5" Type="http://schemas.openxmlformats.org/officeDocument/2006/relationships/hyperlink" Target="https://app.magicschool.ai/tools/text-leveler" TargetMode="External"/><Relationship Id="rId6" Type="http://schemas.openxmlformats.org/officeDocument/2006/relationships/hyperlink" Target="https://app.magicschool.ai/tools/scaffolder"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4.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5.png"/><Relationship Id="rId4" Type="http://schemas.openxmlformats.org/officeDocument/2006/relationships/image" Target="../media/image25.png"/><Relationship Id="rId5"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2.png"/><Relationship Id="rId4" Type="http://schemas.openxmlformats.org/officeDocument/2006/relationships/image" Target="../media/image26.png"/><Relationship Id="rId5"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9.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hyperlink" Target="https://love.magicschool.ai/all" TargetMode="External"/><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hyperlink" Target="https://love.magicschool.ai/all" TargetMode="External"/><Relationship Id="rId7"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4.png"/><Relationship Id="rId4" Type="http://schemas.openxmlformats.org/officeDocument/2006/relationships/hyperlink" Target="http://app.magicschool.ai" TargetMode="External"/><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4" name="Shape 144"/>
        <p:cNvGrpSpPr/>
        <p:nvPr/>
      </p:nvGrpSpPr>
      <p:grpSpPr>
        <a:xfrm>
          <a:off x="0" y="0"/>
          <a:ext cx="0" cy="0"/>
          <a:chOff x="0" y="0"/>
          <a:chExt cx="0" cy="0"/>
        </a:xfrm>
      </p:grpSpPr>
      <p:sp>
        <p:nvSpPr>
          <p:cNvPr id="145" name="Google Shape;145;p28"/>
          <p:cNvSpPr txBox="1"/>
          <p:nvPr>
            <p:ph idx="2" type="body"/>
          </p:nvPr>
        </p:nvSpPr>
        <p:spPr>
          <a:xfrm>
            <a:off x="1080150" y="1767100"/>
            <a:ext cx="16127700" cy="7737300"/>
          </a:xfrm>
          <a:prstGeom prst="rect">
            <a:avLst/>
          </a:prstGeom>
          <a:noFill/>
          <a:ln>
            <a:noFill/>
          </a:ln>
        </p:spPr>
        <p:txBody>
          <a:bodyPr anchorCtr="0" anchor="t" bIns="38100" lIns="38100" spcFirstLastPara="1" rIns="38100" wrap="square" tIns="38100">
            <a:noAutofit/>
          </a:bodyPr>
          <a:lstStyle/>
          <a:p>
            <a:pPr xmlns:a="http://schemas.openxmlformats.org/drawingml/2006/main" indent="-482600" lvl="0" marL="457200" rtl="0" algn="l">
              <a:lnSpc>
                <a:spcPct val="125000"/>
              </a:lnSpc>
              <a:spcBef>
                <a:spcPts val="1000"/>
              </a:spcBef>
              <a:spcAft>
                <a:spcPts val="0"/>
              </a:spcAft>
              <a:buClr>
                <a:schemeClr val="dk1"/>
              </a:buClr>
              <a:buSzPts val="4000"/>
              <a:buFont typeface="Poppins Medium"/>
              <a:buChar char="●"/>
            </a:pPr>
            <a:r xmlns:a="http://schemas.openxmlformats.org/drawingml/2006/main">
              <a:rPr b="0" lang="es" sz="4000">
                <a:solidFill>
                  <a:schemeClr val="dk1"/>
                </a:solidFill>
                <a:latin typeface="Poppins Medium"/>
                <a:ea typeface="Poppins Medium"/>
                <a:cs typeface="Poppins Medium"/>
                <a:sym typeface="Poppins Medium"/>
              </a:rPr>
              <a:t>Se pretende que toda la presentación dure entre 30 y 45 minutos.</a:t>
            </a:r>
            <a:endParaRPr xmlns:a="http://schemas.openxmlformats.org/drawingml/2006/main" b="0" sz="4000">
              <a:solidFill>
                <a:schemeClr val="dk1"/>
              </a:solidFill>
              <a:latin typeface="Poppins Medium"/>
              <a:ea typeface="Poppins Medium"/>
              <a:cs typeface="Poppins Medium"/>
              <a:sym typeface="Poppins Medium"/>
            </a:endParaRPr>
          </a:p>
          <a:p>
            <a:pPr xmlns:a="http://schemas.openxmlformats.org/drawingml/2006/main" indent="-482600" lvl="0" marL="457200" rtl="0" algn="l">
              <a:lnSpc>
                <a:spcPct val="125000"/>
              </a:lnSpc>
              <a:spcBef>
                <a:spcPts val="0"/>
              </a:spcBef>
              <a:spcAft>
                <a:spcPts val="0"/>
              </a:spcAft>
              <a:buClr>
                <a:schemeClr val="dk1"/>
              </a:buClr>
              <a:buSzPts val="4000"/>
              <a:buFont typeface="Poppins Medium"/>
              <a:buChar char="●"/>
            </a:pPr>
            <a:r xmlns:a="http://schemas.openxmlformats.org/drawingml/2006/main">
              <a:rPr lang="es" sz="4000">
                <a:solidFill>
                  <a:schemeClr val="dk1"/>
                </a:solidFill>
                <a:latin typeface="Poppins"/>
                <a:ea typeface="Poppins"/>
                <a:cs typeface="Poppins"/>
                <a:sym typeface="Poppins"/>
              </a:rPr>
              <a:t>Las diapositivas 1 a 23 </a:t>
            </a:r>
            <a:r xmlns:a="http://schemas.openxmlformats.org/drawingml/2006/main">
              <a:rPr b="0" lang="es" sz="4000">
                <a:solidFill>
                  <a:schemeClr val="dk1"/>
                </a:solidFill>
                <a:latin typeface="Poppins Medium"/>
                <a:ea typeface="Poppins Medium"/>
                <a:cs typeface="Poppins Medium"/>
                <a:sym typeface="Poppins Medium"/>
              </a:rPr>
              <a:t>son la presentación principal para los nuevos usuarios de MagicSchool.</a:t>
            </a:r>
            <a:endParaRPr xmlns:a="http://schemas.openxmlformats.org/drawingml/2006/main" b="0" sz="4000">
              <a:solidFill>
                <a:schemeClr val="dk1"/>
              </a:solidFill>
              <a:latin typeface="Poppins Medium"/>
              <a:ea typeface="Poppins Medium"/>
              <a:cs typeface="Poppins Medium"/>
              <a:sym typeface="Poppins Medium"/>
            </a:endParaRPr>
          </a:p>
          <a:p>
            <a:pPr xmlns:a="http://schemas.openxmlformats.org/drawingml/2006/main" indent="-482600" lvl="0" marL="457200" rtl="0" algn="l">
              <a:lnSpc>
                <a:spcPct val="125000"/>
              </a:lnSpc>
              <a:spcBef>
                <a:spcPts val="0"/>
              </a:spcBef>
              <a:spcAft>
                <a:spcPts val="0"/>
              </a:spcAft>
              <a:buClr>
                <a:schemeClr val="dk1"/>
              </a:buClr>
              <a:buSzPts val="4000"/>
              <a:buFont typeface="Poppins Medium"/>
              <a:buChar char="●"/>
            </a:pPr>
            <a:r xmlns:a="http://schemas.openxmlformats.org/drawingml/2006/main">
              <a:rPr lang="es" sz="4000">
                <a:solidFill>
                  <a:schemeClr val="dk1"/>
                </a:solidFill>
                <a:latin typeface="Poppins"/>
                <a:ea typeface="Poppins"/>
                <a:cs typeface="Poppins"/>
                <a:sym typeface="Poppins"/>
              </a:rPr>
              <a:t>Las diapositivas 24 a 33 </a:t>
            </a:r>
            <a:r xmlns:a="http://schemas.openxmlformats.org/drawingml/2006/main">
              <a:rPr b="0" lang="es" sz="4000">
                <a:solidFill>
                  <a:schemeClr val="dk1"/>
                </a:solidFill>
                <a:latin typeface="Poppins Medium"/>
                <a:ea typeface="Poppins Medium"/>
                <a:cs typeface="Poppins Medium"/>
                <a:sym typeface="Poppins Medium"/>
              </a:rPr>
              <a:t>son opcionales/se “omiten”. Haga clic derecho en la diapositiva y haga clic en "Desomitir" si desea utilizarlas para mostrar herramientas y funciones específicas que puedan ser relevantes para su audiencia.</a:t>
            </a:r>
            <a:endParaRPr xmlns:a="http://schemas.openxmlformats.org/drawingml/2006/main" b="0" sz="4000">
              <a:solidFill>
                <a:schemeClr val="dk1"/>
              </a:solidFill>
              <a:latin typeface="Poppins Medium"/>
              <a:ea typeface="Poppins Medium"/>
              <a:cs typeface="Poppins Medium"/>
              <a:sym typeface="Poppins Medium"/>
            </a:endParaRPr>
          </a:p>
          <a:p>
            <a:pPr xmlns:a="http://schemas.openxmlformats.org/drawingml/2006/main" indent="-482600" lvl="0" marL="457200" rtl="0" algn="l">
              <a:lnSpc>
                <a:spcPct val="125000"/>
              </a:lnSpc>
              <a:spcBef>
                <a:spcPts val="0"/>
              </a:spcBef>
              <a:spcAft>
                <a:spcPts val="0"/>
              </a:spcAft>
              <a:buClr>
                <a:schemeClr val="dk1"/>
              </a:buClr>
              <a:buSzPts val="4000"/>
              <a:buFont typeface="Poppins Medium"/>
              <a:buChar char="●"/>
            </a:pPr>
            <a:r xmlns:a="http://schemas.openxmlformats.org/drawingml/2006/main">
              <a:rPr lang="es" sz="4000">
                <a:solidFill>
                  <a:schemeClr val="dk1"/>
                </a:solidFill>
                <a:latin typeface="Poppins"/>
                <a:ea typeface="Poppins"/>
                <a:cs typeface="Poppins"/>
                <a:sym typeface="Poppins"/>
              </a:rPr>
              <a:t>¡Ahorre la mayor cantidad de tiempo para la búsqueda del tesoro </a:t>
            </a:r>
            <a:r xmlns:a="http://schemas.openxmlformats.org/drawingml/2006/main">
              <a:rPr b="0" lang="es" sz="4000">
                <a:solidFill>
                  <a:schemeClr val="dk1"/>
                </a:solidFill>
                <a:latin typeface="Poppins Medium"/>
                <a:ea typeface="Poppins Medium"/>
                <a:cs typeface="Poppins Medium"/>
                <a:sym typeface="Poppins Medium"/>
              </a:rPr>
              <a:t>y la exploración abierta y el uso de la plataforma!</a:t>
            </a:r>
            <a:endParaRPr xmlns:a="http://schemas.openxmlformats.org/drawingml/2006/main" b="0" sz="4000">
              <a:solidFill>
                <a:schemeClr val="dk1"/>
              </a:solidFill>
              <a:latin typeface="Poppins Medium"/>
              <a:ea typeface="Poppins Medium"/>
              <a:cs typeface="Poppins Medium"/>
              <a:sym typeface="Poppins Medium"/>
            </a:endParaRPr>
          </a:p>
          <a:p>
            <a:pPr xmlns:a="http://schemas.openxmlformats.org/drawingml/2006/main" indent="-482600" lvl="0" marL="457200" rtl="0" algn="l">
              <a:lnSpc>
                <a:spcPct val="125000"/>
              </a:lnSpc>
              <a:spcBef>
                <a:spcPts val="0"/>
              </a:spcBef>
              <a:spcAft>
                <a:spcPts val="0"/>
              </a:spcAft>
              <a:buClr>
                <a:schemeClr val="dk1"/>
              </a:buClr>
              <a:buSzPts val="4000"/>
              <a:buFont typeface="Poppins Medium"/>
              <a:buChar char="●"/>
            </a:pPr>
            <a:r xmlns:a="http://schemas.openxmlformats.org/drawingml/2006/main">
              <a:rPr lang="es" sz="4000">
                <a:solidFill>
                  <a:schemeClr val="dk1"/>
                </a:solidFill>
                <a:latin typeface="Poppins"/>
                <a:ea typeface="Poppins"/>
                <a:cs typeface="Poppins"/>
                <a:sym typeface="Poppins"/>
              </a:rPr>
              <a:t>Reserva al menos 5 minutos </a:t>
            </a:r>
            <a:r xmlns:a="http://schemas.openxmlformats.org/drawingml/2006/main">
              <a:rPr b="0" lang="es" sz="4000">
                <a:solidFill>
                  <a:schemeClr val="dk1"/>
                </a:solidFill>
                <a:latin typeface="Poppins Medium"/>
                <a:ea typeface="Poppins Medium"/>
                <a:cs typeface="Poppins Medium"/>
                <a:sym typeface="Poppins Medium"/>
              </a:rPr>
              <a:t>para repartirlos al final.</a:t>
            </a:r>
            <a:endParaRPr xmlns:a="http://schemas.openxmlformats.org/drawingml/2006/main" b="0" sz="4000">
              <a:solidFill>
                <a:schemeClr val="dk1"/>
              </a:solidFill>
              <a:latin typeface="Poppins Medium"/>
              <a:ea typeface="Poppins Medium"/>
              <a:cs typeface="Poppins Medium"/>
              <a:sym typeface="Poppins Medium"/>
            </a:endParaRPr>
          </a:p>
        </p:txBody>
      </p:sp>
      <p:sp>
        <p:nvSpPr>
          <p:cNvPr id="146" name="Google Shape;146;p28"/>
          <p:cNvSpPr txBox="1"/>
          <p:nvPr/>
        </p:nvSpPr>
        <p:spPr>
          <a:xfrm>
            <a:off x="914400" y="289025"/>
            <a:ext cx="7836000" cy="13740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marR="0" rtl="0" algn="ctr">
              <a:lnSpc>
                <a:spcPct val="100000"/>
              </a:lnSpc>
              <a:spcBef>
                <a:spcPts val="0"/>
              </a:spcBef>
              <a:spcAft>
                <a:spcPts val="0"/>
              </a:spcAft>
              <a:buClr>
                <a:srgbClr val="000000"/>
              </a:buClr>
              <a:buSzPts val="5200"/>
              <a:buFont typeface="Arial"/>
              <a:buNone/>
            </a:pPr>
            <a:r xmlns:a="http://schemas.openxmlformats.org/drawingml/2006/main">
              <a:t/>
            </a:r>
            <a:endParaRPr xmlns:a="http://schemas.openxmlformats.org/drawingml/2006/main" b="1" i="0" sz="5200" u="none" cap="none" strike="noStrike">
              <a:solidFill>
                <a:srgbClr val="000000"/>
              </a:solidFill>
              <a:latin typeface="Poppins"/>
              <a:ea typeface="Poppins"/>
              <a:cs typeface="Poppins"/>
              <a:sym typeface="Poppins"/>
            </a:endParaRPr>
          </a:p>
        </p:txBody>
      </p:sp>
      <p:sp>
        <p:nvSpPr>
          <p:cNvPr id="147" name="Google Shape;147;p28"/>
          <p:cNvSpPr txBox="1"/>
          <p:nvPr>
            <p:ph idx="2" type="body"/>
          </p:nvPr>
        </p:nvSpPr>
        <p:spPr>
          <a:xfrm>
            <a:off x="981000" y="231800"/>
            <a:ext cx="16478400" cy="1027800"/>
          </a:xfrm>
          <a:prstGeom prst="rect">
            <a:avLst/>
          </a:prstGeom>
          <a:noFill/>
          <a:ln>
            <a:noFill/>
          </a:ln>
        </p:spPr>
        <p:txBody>
          <a:bodyPr anchorCtr="0" anchor="t" bIns="38100" lIns="38100" spcFirstLastPara="1" rIns="38100" wrap="square" tIns="38100">
            <a:noAutofit/>
          </a:bodyPr>
          <a:lstStyle/>
          <a:p>
            <a:pPr xmlns:a="http://schemas.openxmlformats.org/drawingml/2006/main" indent="0" lvl="0" marL="0" rtl="0" algn="l">
              <a:lnSpc>
                <a:spcPct val="100000"/>
              </a:lnSpc>
              <a:spcBef>
                <a:spcPts val="0"/>
              </a:spcBef>
              <a:spcAft>
                <a:spcPts val="0"/>
              </a:spcAft>
              <a:buSzPts val="4200"/>
              <a:buNone/>
            </a:pPr>
            <a:r xmlns:a="http://schemas.openxmlformats.org/drawingml/2006/main">
              <a:rPr lang="es" sz="5200">
                <a:solidFill>
                  <a:schemeClr val="dk1"/>
                </a:solidFill>
                <a:latin typeface="Poppins"/>
                <a:ea typeface="Poppins"/>
                <a:cs typeface="Poppins"/>
                <a:sym typeface="Poppins"/>
              </a:rPr>
              <a:t>Cómo utilizar esta presentación - Para presentadores</a:t>
            </a:r>
            <a:r xmlns:a="http://schemas.openxmlformats.org/drawingml/2006/main">
              <a:rPr lang="es" sz="5200">
                <a:latin typeface="Poppins"/>
                <a:ea typeface="Poppins"/>
                <a:cs typeface="Poppins"/>
                <a:sym typeface="Poppins"/>
              </a:rPr>
              <a:t> </a:t>
            </a:r>
            <a:endParaRPr xmlns:a="http://schemas.openxmlformats.org/drawingml/2006/main" sz="5200">
              <a:solidFill>
                <a:schemeClr val="dk1"/>
              </a:solidFill>
              <a:latin typeface="Poppins"/>
              <a:ea typeface="Poppins"/>
              <a:cs typeface="Poppins"/>
              <a:sym typeface="Poppins"/>
            </a:endParaRPr>
          </a:p>
        </p:txBody>
      </p:sp>
      <p:cxnSp>
        <p:nvCxnSpPr>
          <p:cNvPr id="148" name="Google Shape;148;p28"/>
          <p:cNvCxnSpPr/>
          <p:nvPr/>
        </p:nvCxnSpPr>
        <p:spPr>
          <a:xfrm flipH="1" rot="10800000">
            <a:off x="1057200" y="1123375"/>
            <a:ext cx="15112200" cy="14700"/>
          </a:xfrm>
          <a:prstGeom prst="straightConnector1">
            <a:avLst/>
          </a:prstGeom>
          <a:noFill/>
          <a:ln cap="flat" cmpd="sng" w="114300">
            <a:solidFill>
              <a:srgbClr val="5F26FC"/>
            </a:solidFill>
            <a:prstDash val="solid"/>
            <a:round/>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7"/>
          <p:cNvSpPr txBox="1"/>
          <p:nvPr>
            <p:ph type="title"/>
          </p:nvPr>
        </p:nvSpPr>
        <p:spPr>
          <a:xfrm>
            <a:off x="914400" y="321425"/>
            <a:ext cx="15056400" cy="968400"/>
          </a:xfrm>
          <a:prstGeom prst="rect">
            <a:avLst/>
          </a:prstGeom>
          <a:noFill/>
          <a:ln>
            <a:noFill/>
          </a:ln>
        </p:spPr>
        <p:txBody>
          <a:bodyPr anchorCtr="0" anchor="b" bIns="38100" lIns="38100" spcFirstLastPara="1" rIns="38100" wrap="square" tIns="38100">
            <a:noAutofit/>
          </a:bodyPr>
          <a:lstStyle/>
          <a:p>
            <a:pPr xmlns:a="http://schemas.openxmlformats.org/drawingml/2006/main" indent="0" lvl="0" marL="0" rtl="0" algn="l">
              <a:lnSpc>
                <a:spcPct val="100000"/>
              </a:lnSpc>
              <a:spcBef>
                <a:spcPts val="0"/>
              </a:spcBef>
              <a:spcAft>
                <a:spcPts val="0"/>
              </a:spcAft>
              <a:buSzPts val="2000"/>
              <a:buNone/>
            </a:pPr>
            <a:r xmlns:a="http://schemas.openxmlformats.org/drawingml/2006/main">
              <a:rPr b="1" lang="es" sz="5200"/>
              <a:t>Cómo navegar por la plataforma MagicSchool</a:t>
            </a:r>
            <a:endParaRPr xmlns:a="http://schemas.openxmlformats.org/drawingml/2006/main" b="1" sz="5200"/>
          </a:p>
        </p:txBody>
      </p:sp>
      <p:cxnSp>
        <p:nvCxnSpPr>
          <p:cNvPr id="230" name="Google Shape;230;p37"/>
          <p:cNvCxnSpPr/>
          <p:nvPr/>
        </p:nvCxnSpPr>
        <p:spPr>
          <a:xfrm flipH="1" rot="10800000">
            <a:off x="981000" y="1362175"/>
            <a:ext cx="14631300" cy="4500"/>
          </a:xfrm>
          <a:prstGeom prst="straightConnector1">
            <a:avLst/>
          </a:prstGeom>
          <a:noFill/>
          <a:ln cap="flat" cmpd="sng" w="114300">
            <a:solidFill>
              <a:srgbClr val="5F26FC"/>
            </a:solidFill>
            <a:prstDash val="solid"/>
            <a:round/>
            <a:headEnd len="sm" w="sm" type="none"/>
            <a:tailEnd len="sm" w="sm" type="none"/>
          </a:ln>
        </p:spPr>
      </p:cxnSp>
      <p:pic>
        <p:nvPicPr>
          <p:cNvPr id="231" name="Google Shape;231;p37"/>
          <p:cNvPicPr preferRelativeResize="0"/>
          <p:nvPr/>
        </p:nvPicPr>
        <p:blipFill>
          <a:blip r:embed="rId3">
            <a:alphaModFix/>
          </a:blip>
          <a:stretch>
            <a:fillRect/>
          </a:stretch>
        </p:blipFill>
        <p:spPr>
          <a:xfrm>
            <a:off x="7764675" y="1872450"/>
            <a:ext cx="17726644" cy="6498850"/>
          </a:xfrm>
          <a:prstGeom prst="rect">
            <a:avLst/>
          </a:prstGeom>
          <a:noFill/>
          <a:ln>
            <a:noFill/>
          </a:ln>
          <a:effectLst>
            <a:outerShdw blurRad="457200" rotWithShape="0" algn="bl" dir="6900000" dist="180975">
              <a:srgbClr val="000000">
                <a:alpha val="50000"/>
              </a:srgbClr>
            </a:outerShdw>
          </a:effectLst>
        </p:spPr>
      </p:pic>
      <p:sp>
        <p:nvSpPr>
          <p:cNvPr id="232" name="Google Shape;232;p37"/>
          <p:cNvSpPr txBox="1"/>
          <p:nvPr/>
        </p:nvSpPr>
        <p:spPr>
          <a:xfrm>
            <a:off x="489175" y="1551000"/>
            <a:ext cx="7170300" cy="75618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rPr b="1" lang="es" sz="4100">
                <a:solidFill>
                  <a:schemeClr val="dk1"/>
                </a:solidFill>
                <a:latin typeface="Poppins"/>
                <a:ea typeface="Poppins"/>
                <a:cs typeface="Poppins"/>
                <a:sym typeface="Poppins"/>
              </a:rPr>
              <a:t>Puede navegar por las herramientas de MagicSchool de la siguiente manera:</a:t>
            </a:r>
            <a:endParaRPr xmlns:a="http://schemas.openxmlformats.org/drawingml/2006/main" b="1" sz="4100">
              <a:solidFill>
                <a:schemeClr val="dk1"/>
              </a:solidFill>
              <a:latin typeface="Poppins"/>
              <a:ea typeface="Poppins"/>
              <a:cs typeface="Poppins"/>
              <a:sym typeface="Poppins"/>
            </a:endParaRPr>
          </a:p>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b="1" sz="3600">
              <a:solidFill>
                <a:schemeClr val="dk1"/>
              </a:solidFill>
              <a:latin typeface="Poppins"/>
              <a:ea typeface="Poppins"/>
              <a:cs typeface="Poppins"/>
              <a:sym typeface="Poppins"/>
            </a:endParaRPr>
          </a:p>
          <a:p>
            <a:pPr xmlns:a="http://schemas.openxmlformats.org/drawingml/2006/main" indent="-457200" lvl="0" marL="457200" rtl="0" algn="l">
              <a:spcBef>
                <a:spcPts val="0"/>
              </a:spcBef>
              <a:spcAft>
                <a:spcPts val="0"/>
              </a:spcAft>
              <a:buClr>
                <a:schemeClr val="dk1"/>
              </a:buClr>
              <a:buSzPts val="3600"/>
              <a:buFont typeface="Poppins"/>
              <a:buAutoNum type="arabicPeriod"/>
            </a:pPr>
            <a:r xmlns:a="http://schemas.openxmlformats.org/drawingml/2006/main">
              <a:rPr b="1" lang="es" sz="3600">
                <a:solidFill>
                  <a:schemeClr val="dk1"/>
                </a:solidFill>
                <a:latin typeface="Poppins"/>
                <a:ea typeface="Poppins"/>
                <a:cs typeface="Poppins"/>
                <a:sym typeface="Poppins"/>
              </a:rPr>
              <a:t>Busque </a:t>
            </a:r>
            <a:r xmlns:a="http://schemas.openxmlformats.org/drawingml/2006/main">
              <a:rPr lang="es" sz="3600">
                <a:solidFill>
                  <a:schemeClr val="dk1"/>
                </a:solidFill>
                <a:latin typeface="Poppins"/>
                <a:ea typeface="Poppins"/>
                <a:cs typeface="Poppins"/>
                <a:sym typeface="Poppins"/>
              </a:rPr>
              <a:t>una herramienta por nombre en la barra de búsqueda.</a:t>
            </a:r>
            <a:endParaRPr xmlns:a="http://schemas.openxmlformats.org/drawingml/2006/main" sz="3600">
              <a:solidFill>
                <a:schemeClr val="dk1"/>
              </a:solidFill>
              <a:latin typeface="Poppins"/>
              <a:ea typeface="Poppins"/>
              <a:cs typeface="Poppins"/>
              <a:sym typeface="Poppins"/>
            </a:endParaRPr>
          </a:p>
          <a:p>
            <a:pPr xmlns:a="http://schemas.openxmlformats.org/drawingml/2006/main" indent="-457200" lvl="0" marL="457200" rtl="0" algn="l">
              <a:spcBef>
                <a:spcPts val="0"/>
              </a:spcBef>
              <a:spcAft>
                <a:spcPts val="0"/>
              </a:spcAft>
              <a:buClr>
                <a:schemeClr val="dk1"/>
              </a:buClr>
              <a:buSzPts val="3600"/>
              <a:buFont typeface="Poppins"/>
              <a:buAutoNum type="arabicPeriod"/>
            </a:pPr>
            <a:r xmlns:a="http://schemas.openxmlformats.org/drawingml/2006/main">
              <a:rPr b="1" lang="es" sz="3600">
                <a:solidFill>
                  <a:schemeClr val="dk1"/>
                </a:solidFill>
                <a:latin typeface="Poppins"/>
                <a:ea typeface="Poppins"/>
                <a:cs typeface="Poppins"/>
                <a:sym typeface="Poppins"/>
              </a:rPr>
              <a:t>Vea herramientas por categoría </a:t>
            </a:r>
            <a:r xmlns:a="http://schemas.openxmlformats.org/drawingml/2006/main">
              <a:rPr lang="es" sz="3600">
                <a:solidFill>
                  <a:schemeClr val="dk1"/>
                </a:solidFill>
                <a:latin typeface="Poppins"/>
                <a:ea typeface="Poppins"/>
                <a:cs typeface="Poppins"/>
                <a:sym typeface="Poppins"/>
              </a:rPr>
              <a:t>haciendo clic en los botones de categoría.</a:t>
            </a:r>
            <a:endParaRPr xmlns:a="http://schemas.openxmlformats.org/drawingml/2006/main" sz="3600">
              <a:solidFill>
                <a:schemeClr val="dk1"/>
              </a:solidFill>
              <a:latin typeface="Poppins"/>
              <a:ea typeface="Poppins"/>
              <a:cs typeface="Poppins"/>
              <a:sym typeface="Poppins"/>
            </a:endParaRPr>
          </a:p>
          <a:p>
            <a:pPr xmlns:a="http://schemas.openxmlformats.org/drawingml/2006/main" indent="-457200" lvl="0" marL="457200" rtl="0" algn="l">
              <a:spcBef>
                <a:spcPts val="0"/>
              </a:spcBef>
              <a:spcAft>
                <a:spcPts val="0"/>
              </a:spcAft>
              <a:buClr>
                <a:schemeClr val="dk1"/>
              </a:buClr>
              <a:buSzPts val="3600"/>
              <a:buFont typeface="Poppins"/>
              <a:buAutoNum type="arabicPeriod"/>
            </a:pPr>
            <a:r xmlns:a="http://schemas.openxmlformats.org/drawingml/2006/main">
              <a:rPr b="1" lang="es" sz="3600">
                <a:solidFill>
                  <a:schemeClr val="dk1"/>
                </a:solidFill>
                <a:latin typeface="Poppins"/>
                <a:ea typeface="Poppins"/>
                <a:cs typeface="Poppins"/>
                <a:sym typeface="Poppins"/>
              </a:rPr>
              <a:t>Agregue herramientas a sus favoritos </a:t>
            </a:r>
            <a:r xmlns:a="http://schemas.openxmlformats.org/drawingml/2006/main">
              <a:rPr lang="es" sz="3600">
                <a:solidFill>
                  <a:schemeClr val="dk1"/>
                </a:solidFill>
                <a:latin typeface="Poppins"/>
                <a:ea typeface="Poppins"/>
                <a:cs typeface="Poppins"/>
                <a:sym typeface="Poppins"/>
              </a:rPr>
              <a:t>haciendo clic en la estrella.</a:t>
            </a:r>
            <a:endParaRPr xmlns:a="http://schemas.openxmlformats.org/drawingml/2006/main" sz="3600">
              <a:solidFill>
                <a:schemeClr val="dk1"/>
              </a:solidFill>
              <a:latin typeface="Poppins"/>
              <a:ea typeface="Poppins"/>
              <a:cs typeface="Poppins"/>
              <a:sym typeface="Poppins"/>
            </a:endParaRPr>
          </a:p>
          <a:p>
            <a:pPr xmlns:a="http://schemas.openxmlformats.org/drawingml/2006/main" indent="-457200" lvl="0" marL="457200" rtl="0" algn="l">
              <a:spcBef>
                <a:spcPts val="0"/>
              </a:spcBef>
              <a:spcAft>
                <a:spcPts val="0"/>
              </a:spcAft>
              <a:buClr>
                <a:schemeClr val="dk1"/>
              </a:buClr>
              <a:buSzPts val="3600"/>
              <a:buFont typeface="Poppins"/>
              <a:buAutoNum type="arabicPeriod"/>
            </a:pPr>
            <a:r xmlns:a="http://schemas.openxmlformats.org/drawingml/2006/main">
              <a:rPr b="1" lang="es" sz="3600">
                <a:solidFill>
                  <a:schemeClr val="dk1"/>
                </a:solidFill>
                <a:latin typeface="Poppins"/>
                <a:ea typeface="Poppins"/>
                <a:cs typeface="Poppins"/>
                <a:sym typeface="Poppins"/>
              </a:rPr>
              <a:t>Desplácese por la lista </a:t>
            </a:r>
            <a:r xmlns:a="http://schemas.openxmlformats.org/drawingml/2006/main">
              <a:rPr lang="es" sz="3600">
                <a:solidFill>
                  <a:schemeClr val="dk1"/>
                </a:solidFill>
                <a:latin typeface="Poppins"/>
                <a:ea typeface="Poppins"/>
                <a:cs typeface="Poppins"/>
                <a:sym typeface="Poppins"/>
              </a:rPr>
              <a:t>de más de 60 herramientas para descubrir nuevas herramientas.</a:t>
            </a:r>
            <a:endParaRPr xmlns:a="http://schemas.openxmlformats.org/drawingml/2006/main" sz="3600">
              <a:solidFill>
                <a:schemeClr val="dk1"/>
              </a:solidFill>
              <a:latin typeface="Poppins"/>
              <a:ea typeface="Poppins"/>
              <a:cs typeface="Poppins"/>
              <a:sym typeface="Poppins"/>
            </a:endParaRPr>
          </a:p>
        </p:txBody>
      </p:sp>
      <p:cxnSp>
        <p:nvCxnSpPr>
          <p:cNvPr id="233" name="Google Shape;233;p37"/>
          <p:cNvCxnSpPr/>
          <p:nvPr/>
        </p:nvCxnSpPr>
        <p:spPr>
          <a:xfrm flipH="1" rot="10800000">
            <a:off x="7603450" y="2697425"/>
            <a:ext cx="3773700" cy="936600"/>
          </a:xfrm>
          <a:prstGeom prst="straightConnector1">
            <a:avLst/>
          </a:prstGeom>
          <a:noFill/>
          <a:ln cap="flat" cmpd="sng" w="38100">
            <a:solidFill>
              <a:schemeClr val="dk1"/>
            </a:solidFill>
            <a:prstDash val="solid"/>
            <a:round/>
            <a:headEnd len="med" w="med" type="none"/>
            <a:tailEnd len="med" w="med" type="triangle"/>
          </a:ln>
        </p:spPr>
      </p:cxnSp>
      <p:cxnSp>
        <p:nvCxnSpPr>
          <p:cNvPr id="234" name="Google Shape;234;p37"/>
          <p:cNvCxnSpPr/>
          <p:nvPr/>
        </p:nvCxnSpPr>
        <p:spPr>
          <a:xfrm flipH="1" rot="10800000">
            <a:off x="7212075" y="2655725"/>
            <a:ext cx="7883100" cy="2166300"/>
          </a:xfrm>
          <a:prstGeom prst="straightConnector1">
            <a:avLst/>
          </a:prstGeom>
          <a:noFill/>
          <a:ln cap="flat" cmpd="sng" w="38100">
            <a:solidFill>
              <a:schemeClr val="dk1"/>
            </a:solidFill>
            <a:prstDash val="solid"/>
            <a:round/>
            <a:headEnd len="med" w="med" type="none"/>
            <a:tailEnd len="med" w="med" type="triangle"/>
          </a:ln>
        </p:spPr>
      </p:cxnSp>
      <p:cxnSp>
        <p:nvCxnSpPr>
          <p:cNvPr id="235" name="Google Shape;235;p37"/>
          <p:cNvCxnSpPr/>
          <p:nvPr/>
        </p:nvCxnSpPr>
        <p:spPr>
          <a:xfrm flipH="1" rot="10800000">
            <a:off x="7268000" y="4164950"/>
            <a:ext cx="7841100" cy="2096700"/>
          </a:xfrm>
          <a:prstGeom prst="straightConnector1">
            <a:avLst/>
          </a:prstGeom>
          <a:noFill/>
          <a:ln cap="flat" cmpd="sng" w="38100">
            <a:solidFill>
              <a:schemeClr val="dk1"/>
            </a:solidFill>
            <a:prstDash val="solid"/>
            <a:round/>
            <a:headEnd len="med" w="med"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8"/>
          <p:cNvSpPr txBox="1"/>
          <p:nvPr/>
        </p:nvSpPr>
        <p:spPr>
          <a:xfrm>
            <a:off x="354600" y="1457475"/>
            <a:ext cx="5557500" cy="985200"/>
          </a:xfrm>
          <a:prstGeom prst="rect">
            <a:avLst/>
          </a:prstGeom>
          <a:noFill/>
          <a:ln>
            <a:noFill/>
          </a:ln>
        </p:spPr>
        <p:txBody>
          <a:bodyPr anchorCtr="0" anchor="t" bIns="91425" lIns="91425" spcFirstLastPara="1" rIns="91425" wrap="square" tIns="91425">
            <a:spAutoFit/>
          </a:bodyPr>
          <a:lstStyle/>
          <a:p>
            <a:pPr xmlns:a="http://schemas.openxmlformats.org/drawingml/2006/main" indent="0" lvl="0" marL="0" rtl="0" algn="l">
              <a:spcBef>
                <a:spcPts val="0"/>
              </a:spcBef>
              <a:spcAft>
                <a:spcPts val="0"/>
              </a:spcAft>
              <a:buNone/>
            </a:pPr>
            <a:r xmlns:a="http://schemas.openxmlformats.org/drawingml/2006/main">
              <a:rPr b="1" lang="es" sz="5200">
                <a:solidFill>
                  <a:schemeClr val="dk1"/>
                </a:solidFill>
                <a:latin typeface="Poppins"/>
                <a:ea typeface="Poppins"/>
                <a:cs typeface="Poppins"/>
                <a:sym typeface="Poppins"/>
              </a:rPr>
              <a:t>¡Inténtalo tú mismo!</a:t>
            </a:r>
            <a:endParaRPr xmlns:a="http://schemas.openxmlformats.org/drawingml/2006/main" sz="4800"/>
          </a:p>
        </p:txBody>
      </p:sp>
      <p:sp>
        <p:nvSpPr>
          <p:cNvPr id="241" name="Google Shape;241;p38"/>
          <p:cNvSpPr txBox="1"/>
          <p:nvPr>
            <p:ph type="title"/>
          </p:nvPr>
        </p:nvSpPr>
        <p:spPr>
          <a:xfrm>
            <a:off x="914400" y="321425"/>
            <a:ext cx="15056400" cy="968400"/>
          </a:xfrm>
          <a:prstGeom prst="rect">
            <a:avLst/>
          </a:prstGeom>
          <a:noFill/>
          <a:ln>
            <a:noFill/>
          </a:ln>
        </p:spPr>
        <p:txBody>
          <a:bodyPr anchorCtr="0" anchor="b" bIns="38100" lIns="38100" spcFirstLastPara="1" rIns="38100" wrap="square" tIns="38100">
            <a:noAutofit/>
          </a:bodyPr>
          <a:lstStyle/>
          <a:p>
            <a:pPr xmlns:a="http://schemas.openxmlformats.org/drawingml/2006/main" indent="0" lvl="0" marL="0" rtl="0" algn="l">
              <a:lnSpc>
                <a:spcPct val="100000"/>
              </a:lnSpc>
              <a:spcBef>
                <a:spcPts val="0"/>
              </a:spcBef>
              <a:spcAft>
                <a:spcPts val="0"/>
              </a:spcAft>
              <a:buSzPts val="2000"/>
              <a:buNone/>
            </a:pPr>
            <a:r xmlns:a="http://schemas.openxmlformats.org/drawingml/2006/main">
              <a:rPr b="1" lang="es" sz="5200"/>
              <a:t>Cómo navegar por la plataforma MagicSchool</a:t>
            </a:r>
            <a:endParaRPr xmlns:a="http://schemas.openxmlformats.org/drawingml/2006/main" b="1" sz="5200"/>
          </a:p>
        </p:txBody>
      </p:sp>
      <p:cxnSp>
        <p:nvCxnSpPr>
          <p:cNvPr id="242" name="Google Shape;242;p38"/>
          <p:cNvCxnSpPr/>
          <p:nvPr/>
        </p:nvCxnSpPr>
        <p:spPr>
          <a:xfrm flipH="1" rot="10800000">
            <a:off x="981000" y="1362175"/>
            <a:ext cx="14631300" cy="4500"/>
          </a:xfrm>
          <a:prstGeom prst="straightConnector1">
            <a:avLst/>
          </a:prstGeom>
          <a:noFill/>
          <a:ln cap="flat" cmpd="sng" w="114300">
            <a:solidFill>
              <a:srgbClr val="5F26FC"/>
            </a:solidFill>
            <a:prstDash val="solid"/>
            <a:round/>
            <a:headEnd len="sm" w="sm" type="none"/>
            <a:tailEnd len="sm" w="sm" type="none"/>
          </a:ln>
        </p:spPr>
      </p:cxnSp>
      <p:pic>
        <p:nvPicPr>
          <p:cNvPr id="243" name="Google Shape;243;p38"/>
          <p:cNvPicPr preferRelativeResize="0"/>
          <p:nvPr/>
        </p:nvPicPr>
        <p:blipFill>
          <a:blip r:embed="rId3">
            <a:alphaModFix/>
          </a:blip>
          <a:stretch>
            <a:fillRect/>
          </a:stretch>
        </p:blipFill>
        <p:spPr>
          <a:xfrm>
            <a:off x="7862500" y="2442675"/>
            <a:ext cx="17726644" cy="6498850"/>
          </a:xfrm>
          <a:prstGeom prst="rect">
            <a:avLst/>
          </a:prstGeom>
          <a:noFill/>
          <a:ln>
            <a:noFill/>
          </a:ln>
          <a:effectLst>
            <a:outerShdw blurRad="457200" rotWithShape="0" algn="bl" dir="6900000" dist="180975">
              <a:srgbClr val="000000">
                <a:alpha val="50000"/>
              </a:srgbClr>
            </a:outerShdw>
          </a:effectLst>
        </p:spPr>
      </p:pic>
      <p:sp>
        <p:nvSpPr>
          <p:cNvPr id="244" name="Google Shape;244;p38"/>
          <p:cNvSpPr txBox="1"/>
          <p:nvPr/>
        </p:nvSpPr>
        <p:spPr>
          <a:xfrm>
            <a:off x="587000" y="2442675"/>
            <a:ext cx="7170300" cy="75618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b="1" sz="3600">
              <a:solidFill>
                <a:schemeClr val="dk1"/>
              </a:solidFill>
              <a:latin typeface="Poppins"/>
              <a:ea typeface="Poppins"/>
              <a:cs typeface="Poppins"/>
              <a:sym typeface="Poppins"/>
            </a:endParaRPr>
          </a:p>
          <a:p>
            <a:pPr xmlns:a="http://schemas.openxmlformats.org/drawingml/2006/main" indent="-457200" lvl="0" marL="457200" rtl="0" algn="l">
              <a:spcBef>
                <a:spcPts val="0"/>
              </a:spcBef>
              <a:spcAft>
                <a:spcPts val="0"/>
              </a:spcAft>
              <a:buClr>
                <a:schemeClr val="dk1"/>
              </a:buClr>
              <a:buSzPts val="3600"/>
              <a:buFont typeface="Poppins"/>
              <a:buAutoNum type="arabicPeriod"/>
            </a:pPr>
            <a:r xmlns:a="http://schemas.openxmlformats.org/drawingml/2006/main">
              <a:rPr b="1" lang="es" sz="3600">
                <a:solidFill>
                  <a:schemeClr val="dk1"/>
                </a:solidFill>
                <a:latin typeface="Poppins"/>
                <a:ea typeface="Poppins"/>
                <a:cs typeface="Poppins"/>
                <a:sym typeface="Poppins"/>
              </a:rPr>
              <a:t>Utilice los botones de categorías </a:t>
            </a:r>
            <a:r xmlns:a="http://schemas.openxmlformats.org/drawingml/2006/main">
              <a:rPr lang="es" sz="3600">
                <a:solidFill>
                  <a:schemeClr val="dk1"/>
                </a:solidFill>
                <a:latin typeface="Poppins"/>
                <a:ea typeface="Poppins"/>
                <a:cs typeface="Poppins"/>
                <a:sym typeface="Poppins"/>
              </a:rPr>
              <a:t>para ver las herramientas que le interesan.</a:t>
            </a:r>
            <a:r xmlns:a="http://schemas.openxmlformats.org/drawingml/2006/main">
              <a:rPr b="1" lang="es" sz="3600">
                <a:solidFill>
                  <a:schemeClr val="dk1"/>
                </a:solidFill>
                <a:latin typeface="Poppins"/>
                <a:ea typeface="Poppins"/>
                <a:cs typeface="Poppins"/>
                <a:sym typeface="Poppins"/>
              </a:rPr>
              <a:t> </a:t>
            </a:r>
            <a:endParaRPr xmlns:a="http://schemas.openxmlformats.org/drawingml/2006/main" sz="3600">
              <a:solidFill>
                <a:schemeClr val="dk1"/>
              </a:solidFill>
              <a:latin typeface="Poppins"/>
              <a:ea typeface="Poppins"/>
              <a:cs typeface="Poppins"/>
              <a:sym typeface="Poppins"/>
            </a:endParaRPr>
          </a:p>
          <a:p>
            <a:pPr xmlns:a="http://schemas.openxmlformats.org/drawingml/2006/main" indent="-457200" lvl="0" marL="457200" rtl="0" algn="l">
              <a:spcBef>
                <a:spcPts val="0"/>
              </a:spcBef>
              <a:spcAft>
                <a:spcPts val="0"/>
              </a:spcAft>
              <a:buClr>
                <a:schemeClr val="dk1"/>
              </a:buClr>
              <a:buSzPts val="3600"/>
              <a:buFont typeface="Poppins"/>
              <a:buAutoNum type="arabicPeriod"/>
            </a:pPr>
            <a:r xmlns:a="http://schemas.openxmlformats.org/drawingml/2006/main">
              <a:rPr b="1" lang="es" sz="3600">
                <a:solidFill>
                  <a:schemeClr val="dk1"/>
                </a:solidFill>
                <a:latin typeface="Poppins"/>
                <a:ea typeface="Poppins"/>
                <a:cs typeface="Poppins"/>
                <a:sym typeface="Poppins"/>
              </a:rPr>
              <a:t>Agregue algunas herramientas a sus favoritos </a:t>
            </a:r>
            <a:r xmlns:a="http://schemas.openxmlformats.org/drawingml/2006/main">
              <a:rPr lang="es" sz="3600">
                <a:solidFill>
                  <a:schemeClr val="dk1"/>
                </a:solidFill>
                <a:latin typeface="Poppins"/>
                <a:ea typeface="Poppins"/>
                <a:cs typeface="Poppins"/>
                <a:sym typeface="Poppins"/>
              </a:rPr>
              <a:t>haciendo clic en la estrella.</a:t>
            </a:r>
            <a:endParaRPr xmlns:a="http://schemas.openxmlformats.org/drawingml/2006/main" sz="3600">
              <a:solidFill>
                <a:schemeClr val="dk1"/>
              </a:solidFill>
              <a:latin typeface="Poppins"/>
              <a:ea typeface="Poppins"/>
              <a:cs typeface="Poppins"/>
              <a:sym typeface="Poppins"/>
            </a:endParaRPr>
          </a:p>
          <a:p>
            <a:pPr xmlns:a="http://schemas.openxmlformats.org/drawingml/2006/main" indent="-457200" lvl="0" marL="457200" rtl="0" algn="l">
              <a:spcBef>
                <a:spcPts val="0"/>
              </a:spcBef>
              <a:spcAft>
                <a:spcPts val="0"/>
              </a:spcAft>
              <a:buClr>
                <a:schemeClr val="dk1"/>
              </a:buClr>
              <a:buSzPts val="3600"/>
              <a:buFont typeface="Poppins"/>
              <a:buAutoNum type="arabicPeriod"/>
            </a:pPr>
            <a:r xmlns:a="http://schemas.openxmlformats.org/drawingml/2006/main">
              <a:rPr b="1" lang="es" sz="3600">
                <a:solidFill>
                  <a:schemeClr val="dk1"/>
                </a:solidFill>
                <a:latin typeface="Poppins"/>
                <a:ea typeface="Poppins"/>
                <a:cs typeface="Poppins"/>
                <a:sym typeface="Poppins"/>
              </a:rPr>
              <a:t>Prueba la </a:t>
            </a:r>
            <a:r xmlns:a="http://schemas.openxmlformats.org/drawingml/2006/main">
              <a:rPr lang="es" sz="3600">
                <a:solidFill>
                  <a:schemeClr val="dk1"/>
                </a:solidFill>
                <a:latin typeface="Poppins"/>
                <a:ea typeface="Poppins"/>
                <a:cs typeface="Poppins"/>
                <a:sym typeface="Poppins"/>
              </a:rPr>
              <a:t>barra de búsqueda.</a:t>
            </a:r>
            <a:endParaRPr xmlns:a="http://schemas.openxmlformats.org/drawingml/2006/main" sz="3600">
              <a:solidFill>
                <a:schemeClr val="dk1"/>
              </a:solidFill>
              <a:latin typeface="Poppins"/>
              <a:ea typeface="Poppins"/>
              <a:cs typeface="Poppins"/>
              <a:sym typeface="Poppins"/>
            </a:endParaRPr>
          </a:p>
          <a:p>
            <a:pPr xmlns:a="http://schemas.openxmlformats.org/drawingml/2006/main" indent="-457200" lvl="0" marL="457200" rtl="0" algn="l">
              <a:spcBef>
                <a:spcPts val="0"/>
              </a:spcBef>
              <a:spcAft>
                <a:spcPts val="0"/>
              </a:spcAft>
              <a:buClr>
                <a:schemeClr val="dk1"/>
              </a:buClr>
              <a:buSzPts val="3600"/>
              <a:buFont typeface="Poppins"/>
              <a:buAutoNum type="arabicPeriod"/>
            </a:pPr>
            <a:r xmlns:a="http://schemas.openxmlformats.org/drawingml/2006/main">
              <a:rPr b="1" lang="es" sz="3600">
                <a:solidFill>
                  <a:schemeClr val="dk1"/>
                </a:solidFill>
                <a:latin typeface="Poppins"/>
                <a:ea typeface="Poppins"/>
                <a:cs typeface="Poppins"/>
                <a:sym typeface="Poppins"/>
              </a:rPr>
              <a:t>Desplácese por la lista </a:t>
            </a:r>
            <a:r xmlns:a="http://schemas.openxmlformats.org/drawingml/2006/main">
              <a:rPr lang="es" sz="3600">
                <a:solidFill>
                  <a:schemeClr val="dk1"/>
                </a:solidFill>
                <a:latin typeface="Poppins"/>
                <a:ea typeface="Poppins"/>
                <a:cs typeface="Poppins"/>
                <a:sym typeface="Poppins"/>
              </a:rPr>
              <a:t>de más de 60 herramientas para descubrir nuevas herramientas que quizás desee agregar a sus favoritos.</a:t>
            </a:r>
            <a:endParaRPr xmlns:a="http://schemas.openxmlformats.org/drawingml/2006/main" sz="3600">
              <a:solidFill>
                <a:schemeClr val="dk1"/>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39"/>
          <p:cNvPicPr preferRelativeResize="0"/>
          <p:nvPr/>
        </p:nvPicPr>
        <p:blipFill>
          <a:blip r:embed="rId3">
            <a:alphaModFix/>
          </a:blip>
          <a:stretch>
            <a:fillRect/>
          </a:stretch>
        </p:blipFill>
        <p:spPr>
          <a:xfrm>
            <a:off x="10745025" y="2190329"/>
            <a:ext cx="6250925" cy="1497725"/>
          </a:xfrm>
          <a:prstGeom prst="rect">
            <a:avLst/>
          </a:prstGeom>
          <a:noFill/>
          <a:ln>
            <a:noFill/>
          </a:ln>
          <a:effectLst>
            <a:outerShdw blurRad="385763" rotWithShape="0" algn="bl" dir="6900000" dist="95250">
              <a:srgbClr val="000000">
                <a:alpha val="50000"/>
              </a:srgbClr>
            </a:outerShdw>
          </a:effectLst>
        </p:spPr>
      </p:pic>
      <p:sp>
        <p:nvSpPr>
          <p:cNvPr id="250" name="Google Shape;250;p39"/>
          <p:cNvSpPr txBox="1"/>
          <p:nvPr>
            <p:ph type="title"/>
          </p:nvPr>
        </p:nvSpPr>
        <p:spPr>
          <a:xfrm>
            <a:off x="535700" y="22250"/>
            <a:ext cx="15056400" cy="968400"/>
          </a:xfrm>
          <a:prstGeom prst="rect">
            <a:avLst/>
          </a:prstGeom>
          <a:noFill/>
          <a:ln>
            <a:noFill/>
          </a:ln>
        </p:spPr>
        <p:txBody>
          <a:bodyPr anchorCtr="0" anchor="b" bIns="38100" lIns="38100" spcFirstLastPara="1" rIns="38100" wrap="square" tIns="38100">
            <a:noAutofit/>
          </a:bodyPr>
          <a:lstStyle/>
          <a:p>
            <a:pPr xmlns:a="http://schemas.openxmlformats.org/drawingml/2006/main" indent="0" lvl="0" marL="0" rtl="0" algn="l">
              <a:lnSpc>
                <a:spcPct val="100000"/>
              </a:lnSpc>
              <a:spcBef>
                <a:spcPts val="0"/>
              </a:spcBef>
              <a:spcAft>
                <a:spcPts val="0"/>
              </a:spcAft>
              <a:buSzPts val="2000"/>
              <a:buNone/>
            </a:pPr>
            <a:r xmlns:a="http://schemas.openxmlformats.org/drawingml/2006/main">
              <a:rPr b="1" lang="es" sz="5200"/>
              <a:t>Aprenda a utilizar una herramienta MagicSchool</a:t>
            </a:r>
            <a:endParaRPr xmlns:a="http://schemas.openxmlformats.org/drawingml/2006/main" b="1" sz="5200"/>
          </a:p>
        </p:txBody>
      </p:sp>
      <p:cxnSp>
        <p:nvCxnSpPr>
          <p:cNvPr id="251" name="Google Shape;251;p39"/>
          <p:cNvCxnSpPr/>
          <p:nvPr/>
        </p:nvCxnSpPr>
        <p:spPr>
          <a:xfrm flipH="1" rot="10800000">
            <a:off x="600000" y="1051075"/>
            <a:ext cx="13477500" cy="10800"/>
          </a:xfrm>
          <a:prstGeom prst="straightConnector1">
            <a:avLst/>
          </a:prstGeom>
          <a:noFill/>
          <a:ln cap="flat" cmpd="sng" w="114300">
            <a:solidFill>
              <a:srgbClr val="5F26FC"/>
            </a:solidFill>
            <a:prstDash val="solid"/>
            <a:round/>
            <a:headEnd len="sm" w="sm" type="none"/>
            <a:tailEnd len="sm" w="sm" type="none"/>
          </a:ln>
        </p:spPr>
      </p:cxnSp>
      <p:sp>
        <p:nvSpPr>
          <p:cNvPr id="252" name="Google Shape;252;p39"/>
          <p:cNvSpPr txBox="1"/>
          <p:nvPr/>
        </p:nvSpPr>
        <p:spPr>
          <a:xfrm>
            <a:off x="18496125" y="7789450"/>
            <a:ext cx="17687400" cy="738900"/>
          </a:xfrm>
          <a:prstGeom prst="rect">
            <a:avLst/>
          </a:prstGeom>
          <a:noFill/>
          <a:ln>
            <a:noFill/>
          </a:ln>
        </p:spPr>
        <p:txBody>
          <a:bodyPr anchorCtr="0" anchor="t" bIns="91425" lIns="91425" spcFirstLastPara="1" rIns="91425" wrap="square" tIns="91425">
            <a:sp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sz="3600">
              <a:solidFill>
                <a:schemeClr val="dk2"/>
              </a:solidFill>
            </a:endParaRPr>
          </a:p>
        </p:txBody>
      </p:sp>
      <p:sp>
        <p:nvSpPr>
          <p:cNvPr id="253" name="Google Shape;253;p39"/>
          <p:cNvSpPr txBox="1"/>
          <p:nvPr/>
        </p:nvSpPr>
        <p:spPr>
          <a:xfrm>
            <a:off x="600000" y="1543600"/>
            <a:ext cx="8177400" cy="52638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Clr>
                <a:schemeClr val="dk1"/>
              </a:buClr>
              <a:buSzPts val="1100"/>
              <a:buFont typeface="Arial"/>
              <a:buNone/>
            </a:pPr>
            <a:r xmlns:a="http://schemas.openxmlformats.org/drawingml/2006/main">
              <a:rPr b="1" lang="es" sz="3600">
                <a:solidFill>
                  <a:schemeClr val="dk1"/>
                </a:solidFill>
                <a:latin typeface="Poppins"/>
                <a:ea typeface="Poppins"/>
                <a:cs typeface="Poppins"/>
                <a:sym typeface="Poppins"/>
              </a:rPr>
              <a:t>La forma más rápida de aprender a utilizar una herramienta MagicSchool es mirar el ejemplo de esa herramienta.</a:t>
            </a:r>
            <a:endParaRPr xmlns:a="http://schemas.openxmlformats.org/drawingml/2006/main" b="1" sz="3600">
              <a:solidFill>
                <a:schemeClr val="dk1"/>
              </a:solidFill>
              <a:latin typeface="Poppins"/>
              <a:ea typeface="Poppins"/>
              <a:cs typeface="Poppins"/>
              <a:sym typeface="Poppins"/>
            </a:endParaRPr>
          </a:p>
          <a:p>
            <a:pPr xmlns:a="http://schemas.openxmlformats.org/drawingml/2006/main" indent="0" lvl="0" marL="0" rtl="0" algn="l">
              <a:spcBef>
                <a:spcPts val="0"/>
              </a:spcBef>
              <a:spcAft>
                <a:spcPts val="0"/>
              </a:spcAft>
              <a:buClr>
                <a:schemeClr val="dk1"/>
              </a:buClr>
              <a:buSzPts val="1100"/>
              <a:buFont typeface="Arial"/>
              <a:buNone/>
            </a:pPr>
            <a:r xmlns:a="http://schemas.openxmlformats.org/drawingml/2006/main">
              <a:t/>
            </a:r>
            <a:endParaRPr xmlns:a="http://schemas.openxmlformats.org/drawingml/2006/main" b="1" sz="3600">
              <a:solidFill>
                <a:schemeClr val="dk1"/>
              </a:solidFill>
              <a:latin typeface="Poppins"/>
              <a:ea typeface="Poppins"/>
              <a:cs typeface="Poppins"/>
              <a:sym typeface="Poppins"/>
            </a:endParaRPr>
          </a:p>
          <a:p>
            <a:pPr xmlns:a="http://schemas.openxmlformats.org/drawingml/2006/main" indent="0" lvl="0" marL="0" rtl="0" algn="l">
              <a:spcBef>
                <a:spcPts val="0"/>
              </a:spcBef>
              <a:spcAft>
                <a:spcPts val="0"/>
              </a:spcAft>
              <a:buClr>
                <a:schemeClr val="dk1"/>
              </a:buClr>
              <a:buSzPts val="1100"/>
              <a:buFont typeface="Arial"/>
              <a:buNone/>
            </a:pPr>
            <a:r xmlns:a="http://schemas.openxmlformats.org/drawingml/2006/main">
              <a:rPr b="1" lang="es" sz="3600">
                <a:solidFill>
                  <a:schemeClr val="dk1"/>
                </a:solidFill>
                <a:latin typeface="Poppins"/>
                <a:ea typeface="Poppins"/>
                <a:cs typeface="Poppins"/>
                <a:sym typeface="Poppins"/>
              </a:rPr>
              <a:t>Paso 1: abra una herramienta </a:t>
            </a:r>
            <a:r xmlns:a="http://schemas.openxmlformats.org/drawingml/2006/main">
              <a:rPr lang="es" sz="3600">
                <a:solidFill>
                  <a:schemeClr val="dk1"/>
                </a:solidFill>
                <a:latin typeface="Poppins"/>
                <a:ea typeface="Poppins"/>
                <a:cs typeface="Poppins"/>
                <a:sym typeface="Poppins"/>
              </a:rPr>
              <a:t>que le interese explorar.</a:t>
            </a:r>
            <a:endParaRPr xmlns:a="http://schemas.openxmlformats.org/drawingml/2006/main" sz="3600">
              <a:solidFill>
                <a:schemeClr val="dk1"/>
              </a:solidFill>
              <a:latin typeface="Poppins"/>
              <a:ea typeface="Poppins"/>
              <a:cs typeface="Poppins"/>
              <a:sym typeface="Poppins"/>
            </a:endParaRPr>
          </a:p>
          <a:p>
            <a:pPr xmlns:a="http://schemas.openxmlformats.org/drawingml/2006/main" indent="0" lvl="0" marL="0" rtl="0" algn="l">
              <a:spcBef>
                <a:spcPts val="0"/>
              </a:spcBef>
              <a:spcAft>
                <a:spcPts val="0"/>
              </a:spcAft>
              <a:buClr>
                <a:schemeClr val="dk1"/>
              </a:buClr>
              <a:buSzPts val="1100"/>
              <a:buFont typeface="Arial"/>
              <a:buNone/>
            </a:pPr>
            <a:r xmlns:a="http://schemas.openxmlformats.org/drawingml/2006/main">
              <a:t/>
            </a:r>
            <a:endParaRPr xmlns:a="http://schemas.openxmlformats.org/drawingml/2006/main" sz="3600">
              <a:solidFill>
                <a:schemeClr val="dk1"/>
              </a:solidFill>
              <a:latin typeface="Poppins"/>
              <a:ea typeface="Poppins"/>
              <a:cs typeface="Poppins"/>
              <a:sym typeface="Poppins"/>
            </a:endParaRPr>
          </a:p>
          <a:p>
            <a:pPr xmlns:a="http://schemas.openxmlformats.org/drawingml/2006/main" indent="0" lvl="0" marL="0" rtl="0" algn="l">
              <a:spcBef>
                <a:spcPts val="0"/>
              </a:spcBef>
              <a:spcAft>
                <a:spcPts val="0"/>
              </a:spcAft>
              <a:buClr>
                <a:schemeClr val="dk1"/>
              </a:buClr>
              <a:buSzPts val="1100"/>
              <a:buFont typeface="Arial"/>
              <a:buNone/>
            </a:pPr>
            <a:r xmlns:a="http://schemas.openxmlformats.org/drawingml/2006/main">
              <a:rPr b="1" lang="es" sz="3600">
                <a:solidFill>
                  <a:schemeClr val="dk1"/>
                </a:solidFill>
                <a:latin typeface="Poppins"/>
                <a:ea typeface="Poppins"/>
                <a:cs typeface="Poppins"/>
                <a:sym typeface="Poppins"/>
              </a:rPr>
              <a:t>Paso 2: Haga clic en el botón "Ejemplar" </a:t>
            </a:r>
            <a:r xmlns:a="http://schemas.openxmlformats.org/drawingml/2006/main">
              <a:rPr lang="es" sz="3600">
                <a:solidFill>
                  <a:schemeClr val="dk1"/>
                </a:solidFill>
                <a:latin typeface="Poppins"/>
                <a:ea typeface="Poppins"/>
                <a:cs typeface="Poppins"/>
                <a:sym typeface="Poppins"/>
              </a:rPr>
              <a:t>para ver un ejemplo de entradas y salidas y ver cómo funciona.</a:t>
            </a:r>
            <a:endParaRPr xmlns:a="http://schemas.openxmlformats.org/drawingml/2006/main" sz="3600">
              <a:solidFill>
                <a:schemeClr val="dk1"/>
              </a:solidFill>
              <a:latin typeface="Poppins"/>
              <a:ea typeface="Poppins"/>
              <a:cs typeface="Poppins"/>
              <a:sym typeface="Poppins"/>
            </a:endParaRPr>
          </a:p>
        </p:txBody>
      </p:sp>
      <p:cxnSp>
        <p:nvCxnSpPr>
          <p:cNvPr id="254" name="Google Shape;254;p39"/>
          <p:cNvCxnSpPr/>
          <p:nvPr/>
        </p:nvCxnSpPr>
        <p:spPr>
          <a:xfrm flipH="1" rot="10800000">
            <a:off x="6834700" y="2906050"/>
            <a:ext cx="3742500" cy="1426800"/>
          </a:xfrm>
          <a:prstGeom prst="straightConnector1">
            <a:avLst/>
          </a:prstGeom>
          <a:noFill/>
          <a:ln cap="flat" cmpd="sng" w="38100">
            <a:solidFill>
              <a:schemeClr val="dk2"/>
            </a:solidFill>
            <a:prstDash val="solid"/>
            <a:round/>
            <a:headEnd len="med" w="med" type="none"/>
            <a:tailEnd len="med" w="med" type="triangle"/>
          </a:ln>
        </p:spPr>
      </p:cxnSp>
      <p:pic>
        <p:nvPicPr>
          <p:cNvPr id="255" name="Google Shape;255;p39"/>
          <p:cNvPicPr preferRelativeResize="0"/>
          <p:nvPr/>
        </p:nvPicPr>
        <p:blipFill>
          <a:blip r:embed="rId4">
            <a:alphaModFix/>
          </a:blip>
          <a:stretch>
            <a:fillRect/>
          </a:stretch>
        </p:blipFill>
        <p:spPr>
          <a:xfrm>
            <a:off x="10800950" y="3863395"/>
            <a:ext cx="6195000" cy="7705379"/>
          </a:xfrm>
          <a:prstGeom prst="rect">
            <a:avLst/>
          </a:prstGeom>
          <a:noFill/>
          <a:ln>
            <a:noFill/>
          </a:ln>
          <a:effectLst>
            <a:outerShdw blurRad="385763" rotWithShape="0" algn="bl" dir="6900000" dist="95250">
              <a:srgbClr val="000000">
                <a:alpha val="50000"/>
              </a:srgbClr>
            </a:outerShdw>
          </a:effectLst>
        </p:spPr>
      </p:pic>
      <p:cxnSp>
        <p:nvCxnSpPr>
          <p:cNvPr id="256" name="Google Shape;256;p39"/>
          <p:cNvCxnSpPr/>
          <p:nvPr/>
        </p:nvCxnSpPr>
        <p:spPr>
          <a:xfrm flipH="1" rot="10800000">
            <a:off x="7938875" y="4430700"/>
            <a:ext cx="4780200" cy="1020300"/>
          </a:xfrm>
          <a:prstGeom prst="straightConnector1">
            <a:avLst/>
          </a:prstGeom>
          <a:noFill/>
          <a:ln cap="flat" cmpd="sng" w="38100">
            <a:solidFill>
              <a:schemeClr val="dk2"/>
            </a:solidFill>
            <a:prstDash val="solid"/>
            <a:round/>
            <a:headEnd len="med" w="med"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40"/>
          <p:cNvPicPr preferRelativeResize="0"/>
          <p:nvPr/>
        </p:nvPicPr>
        <p:blipFill>
          <a:blip r:embed="rId3">
            <a:alphaModFix/>
          </a:blip>
          <a:stretch>
            <a:fillRect/>
          </a:stretch>
        </p:blipFill>
        <p:spPr>
          <a:xfrm>
            <a:off x="9577050" y="1594273"/>
            <a:ext cx="5604625" cy="6307002"/>
          </a:xfrm>
          <a:prstGeom prst="rect">
            <a:avLst/>
          </a:prstGeom>
          <a:noFill/>
          <a:ln>
            <a:noFill/>
          </a:ln>
        </p:spPr>
      </p:pic>
      <p:sp>
        <p:nvSpPr>
          <p:cNvPr id="262" name="Google Shape;262;p40"/>
          <p:cNvSpPr txBox="1"/>
          <p:nvPr>
            <p:ph type="title"/>
          </p:nvPr>
        </p:nvSpPr>
        <p:spPr>
          <a:xfrm>
            <a:off x="535700" y="22250"/>
            <a:ext cx="15056400" cy="968400"/>
          </a:xfrm>
          <a:prstGeom prst="rect">
            <a:avLst/>
          </a:prstGeom>
          <a:noFill/>
          <a:ln>
            <a:noFill/>
          </a:ln>
        </p:spPr>
        <p:txBody>
          <a:bodyPr anchorCtr="0" anchor="b" bIns="38100" lIns="38100" spcFirstLastPara="1" rIns="38100" wrap="square" tIns="38100">
            <a:noAutofit/>
          </a:bodyPr>
          <a:lstStyle/>
          <a:p>
            <a:pPr xmlns:a="http://schemas.openxmlformats.org/drawingml/2006/main" indent="0" lvl="0" marL="0" rtl="0" algn="l">
              <a:lnSpc>
                <a:spcPct val="100000"/>
              </a:lnSpc>
              <a:spcBef>
                <a:spcPts val="0"/>
              </a:spcBef>
              <a:spcAft>
                <a:spcPts val="0"/>
              </a:spcAft>
              <a:buSzPts val="2000"/>
              <a:buNone/>
            </a:pPr>
            <a:r xmlns:a="http://schemas.openxmlformats.org/drawingml/2006/main">
              <a:rPr b="1" lang="es" sz="5200"/>
              <a:t>Aprenda a utilizar una herramienta MagicSchool</a:t>
            </a:r>
            <a:endParaRPr xmlns:a="http://schemas.openxmlformats.org/drawingml/2006/main" b="1" sz="5200"/>
          </a:p>
        </p:txBody>
      </p:sp>
      <p:cxnSp>
        <p:nvCxnSpPr>
          <p:cNvPr id="263" name="Google Shape;263;p40"/>
          <p:cNvCxnSpPr/>
          <p:nvPr/>
        </p:nvCxnSpPr>
        <p:spPr>
          <a:xfrm flipH="1" rot="10800000">
            <a:off x="600000" y="1051075"/>
            <a:ext cx="13477500" cy="10800"/>
          </a:xfrm>
          <a:prstGeom prst="straightConnector1">
            <a:avLst/>
          </a:prstGeom>
          <a:noFill/>
          <a:ln cap="flat" cmpd="sng" w="114300">
            <a:solidFill>
              <a:srgbClr val="5F26FC"/>
            </a:solidFill>
            <a:prstDash val="solid"/>
            <a:round/>
            <a:headEnd len="sm" w="sm" type="none"/>
            <a:tailEnd len="sm" w="sm" type="none"/>
          </a:ln>
        </p:spPr>
      </p:cxnSp>
      <p:sp>
        <p:nvSpPr>
          <p:cNvPr id="264" name="Google Shape;264;p40"/>
          <p:cNvSpPr txBox="1"/>
          <p:nvPr/>
        </p:nvSpPr>
        <p:spPr>
          <a:xfrm>
            <a:off x="18496125" y="7789450"/>
            <a:ext cx="17687400" cy="738900"/>
          </a:xfrm>
          <a:prstGeom prst="rect">
            <a:avLst/>
          </a:prstGeom>
          <a:noFill/>
          <a:ln>
            <a:noFill/>
          </a:ln>
        </p:spPr>
        <p:txBody>
          <a:bodyPr anchorCtr="0" anchor="t" bIns="91425" lIns="91425" spcFirstLastPara="1" rIns="91425" wrap="square" tIns="91425">
            <a:sp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sz="3600">
              <a:solidFill>
                <a:schemeClr val="dk2"/>
              </a:solidFill>
            </a:endParaRPr>
          </a:p>
        </p:txBody>
      </p:sp>
      <p:sp>
        <p:nvSpPr>
          <p:cNvPr id="265" name="Google Shape;265;p40"/>
          <p:cNvSpPr txBox="1"/>
          <p:nvPr/>
        </p:nvSpPr>
        <p:spPr>
          <a:xfrm>
            <a:off x="600000" y="1524650"/>
            <a:ext cx="7974900" cy="52638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Clr>
                <a:schemeClr val="dk1"/>
              </a:buClr>
              <a:buSzPts val="1100"/>
              <a:buFont typeface="Arial"/>
              <a:buNone/>
            </a:pPr>
            <a:r xmlns:a="http://schemas.openxmlformats.org/drawingml/2006/main">
              <a:rPr b="1" lang="es" sz="3600">
                <a:solidFill>
                  <a:schemeClr val="dk1"/>
                </a:solidFill>
                <a:latin typeface="Poppins"/>
                <a:ea typeface="Poppins"/>
                <a:cs typeface="Poppins"/>
                <a:sym typeface="Poppins"/>
              </a:rPr>
              <a:t>La forma más rápida de aprender a utilizar una herramienta MagicSchool es mirar el ejemplo de esa herramienta.</a:t>
            </a:r>
            <a:endParaRPr xmlns:a="http://schemas.openxmlformats.org/drawingml/2006/main" sz="3600">
              <a:solidFill>
                <a:schemeClr val="dk1"/>
              </a:solidFill>
              <a:latin typeface="Poppins"/>
              <a:ea typeface="Poppins"/>
              <a:cs typeface="Poppins"/>
              <a:sym typeface="Poppins"/>
            </a:endParaRPr>
          </a:p>
          <a:p>
            <a:pPr xmlns:a="http://schemas.openxmlformats.org/drawingml/2006/main" indent="0" lvl="0" marL="0" rtl="0" algn="l">
              <a:spcBef>
                <a:spcPts val="0"/>
              </a:spcBef>
              <a:spcAft>
                <a:spcPts val="0"/>
              </a:spcAft>
              <a:buClr>
                <a:schemeClr val="dk1"/>
              </a:buClr>
              <a:buSzPts val="1100"/>
              <a:buFont typeface="Arial"/>
              <a:buNone/>
            </a:pPr>
            <a:r xmlns:a="http://schemas.openxmlformats.org/drawingml/2006/main">
              <a:t/>
            </a:r>
            <a:endParaRPr xmlns:a="http://schemas.openxmlformats.org/drawingml/2006/main" b="1" sz="3600">
              <a:solidFill>
                <a:schemeClr val="dk1"/>
              </a:solidFill>
              <a:latin typeface="Poppins"/>
              <a:ea typeface="Poppins"/>
              <a:cs typeface="Poppins"/>
              <a:sym typeface="Poppins"/>
            </a:endParaRPr>
          </a:p>
          <a:p>
            <a:pPr xmlns:a="http://schemas.openxmlformats.org/drawingml/2006/main" indent="0" lvl="0" marL="0" rtl="0" algn="l">
              <a:spcBef>
                <a:spcPts val="0"/>
              </a:spcBef>
              <a:spcAft>
                <a:spcPts val="0"/>
              </a:spcAft>
              <a:buClr>
                <a:schemeClr val="dk1"/>
              </a:buClr>
              <a:buSzPts val="1100"/>
              <a:buFont typeface="Arial"/>
              <a:buNone/>
            </a:pPr>
            <a:r xmlns:a="http://schemas.openxmlformats.org/drawingml/2006/main">
              <a:rPr b="1" lang="es" sz="3600">
                <a:solidFill>
                  <a:schemeClr val="dk1"/>
                </a:solidFill>
                <a:latin typeface="Poppins"/>
                <a:ea typeface="Poppins"/>
                <a:cs typeface="Poppins"/>
                <a:sym typeface="Poppins"/>
              </a:rPr>
              <a:t>Paso 3: revise los resultados </a:t>
            </a:r>
            <a:r xmlns:a="http://schemas.openxmlformats.org/drawingml/2006/main">
              <a:rPr lang="es" sz="3600">
                <a:solidFill>
                  <a:schemeClr val="dk1"/>
                </a:solidFill>
                <a:latin typeface="Poppins"/>
                <a:ea typeface="Poppins"/>
                <a:cs typeface="Poppins"/>
                <a:sym typeface="Poppins"/>
              </a:rPr>
              <a:t>del mensaje de ejemplo.</a:t>
            </a:r>
            <a:endParaRPr xmlns:a="http://schemas.openxmlformats.org/drawingml/2006/main" sz="3600">
              <a:solidFill>
                <a:schemeClr val="dk1"/>
              </a:solidFill>
              <a:latin typeface="Poppins"/>
              <a:ea typeface="Poppins"/>
              <a:cs typeface="Poppins"/>
              <a:sym typeface="Poppins"/>
            </a:endParaRPr>
          </a:p>
          <a:p>
            <a:pPr xmlns:a="http://schemas.openxmlformats.org/drawingml/2006/main" indent="0" lvl="0" marL="0" rtl="0" algn="l">
              <a:spcBef>
                <a:spcPts val="0"/>
              </a:spcBef>
              <a:spcAft>
                <a:spcPts val="0"/>
              </a:spcAft>
              <a:buClr>
                <a:schemeClr val="dk1"/>
              </a:buClr>
              <a:buSzPts val="1100"/>
              <a:buFont typeface="Arial"/>
              <a:buNone/>
            </a:pPr>
            <a:r xmlns:a="http://schemas.openxmlformats.org/drawingml/2006/main">
              <a:t/>
            </a:r>
            <a:endParaRPr xmlns:a="http://schemas.openxmlformats.org/drawingml/2006/main" sz="3600">
              <a:solidFill>
                <a:schemeClr val="dk1"/>
              </a:solidFill>
              <a:latin typeface="Poppins"/>
              <a:ea typeface="Poppins"/>
              <a:cs typeface="Poppins"/>
              <a:sym typeface="Poppins"/>
            </a:endParaRPr>
          </a:p>
          <a:p>
            <a:pPr xmlns:a="http://schemas.openxmlformats.org/drawingml/2006/main" indent="0" lvl="0" marL="0" rtl="0" algn="l">
              <a:spcBef>
                <a:spcPts val="0"/>
              </a:spcBef>
              <a:spcAft>
                <a:spcPts val="0"/>
              </a:spcAft>
              <a:buClr>
                <a:schemeClr val="dk1"/>
              </a:buClr>
              <a:buSzPts val="1100"/>
              <a:buFont typeface="Arial"/>
              <a:buNone/>
            </a:pPr>
            <a:r xmlns:a="http://schemas.openxmlformats.org/drawingml/2006/main">
              <a:rPr b="1" lang="es" sz="3600">
                <a:solidFill>
                  <a:schemeClr val="dk1"/>
                </a:solidFill>
                <a:latin typeface="Poppins"/>
                <a:ea typeface="Poppins"/>
                <a:cs typeface="Poppins"/>
                <a:sym typeface="Poppins"/>
              </a:rPr>
              <a:t>Paso 4: Identificar fortalezas y áreas de crecimiento </a:t>
            </a:r>
            <a:r xmlns:a="http://schemas.openxmlformats.org/drawingml/2006/main">
              <a:rPr lang="es" sz="3600">
                <a:solidFill>
                  <a:schemeClr val="dk1"/>
                </a:solidFill>
                <a:latin typeface="Poppins"/>
                <a:ea typeface="Poppins"/>
                <a:cs typeface="Poppins"/>
                <a:sym typeface="Poppins"/>
              </a:rPr>
              <a:t>para el mensaje y el resultado ejemplar.</a:t>
            </a:r>
            <a:endParaRPr xmlns:a="http://schemas.openxmlformats.org/drawingml/2006/main" sz="3600">
              <a:solidFill>
                <a:schemeClr val="dk1"/>
              </a:solidFill>
              <a:latin typeface="Poppins"/>
              <a:ea typeface="Poppins"/>
              <a:cs typeface="Poppins"/>
              <a:sym typeface="Poppins"/>
            </a:endParaRPr>
          </a:p>
          <a:p>
            <a:pPr xmlns:a="http://schemas.openxmlformats.org/drawingml/2006/main" indent="0" lvl="0" marL="0" rtl="0" algn="l">
              <a:spcBef>
                <a:spcPts val="0"/>
              </a:spcBef>
              <a:spcAft>
                <a:spcPts val="0"/>
              </a:spcAft>
              <a:buClr>
                <a:schemeClr val="dk1"/>
              </a:buClr>
              <a:buSzPts val="1100"/>
              <a:buFont typeface="Arial"/>
              <a:buNone/>
            </a:pPr>
            <a:r xmlns:a="http://schemas.openxmlformats.org/drawingml/2006/main">
              <a:t/>
            </a:r>
            <a:endParaRPr xmlns:a="http://schemas.openxmlformats.org/drawingml/2006/main" sz="3600">
              <a:solidFill>
                <a:schemeClr val="dk1"/>
              </a:solidFill>
              <a:latin typeface="Poppins"/>
              <a:ea typeface="Poppins"/>
              <a:cs typeface="Poppins"/>
              <a:sym typeface="Poppins"/>
            </a:endParaRPr>
          </a:p>
          <a:p>
            <a:pPr xmlns:a="http://schemas.openxmlformats.org/drawingml/2006/main" indent="0" lvl="0" marL="0" rtl="0" algn="l">
              <a:spcBef>
                <a:spcPts val="0"/>
              </a:spcBef>
              <a:spcAft>
                <a:spcPts val="0"/>
              </a:spcAft>
              <a:buClr>
                <a:schemeClr val="dk1"/>
              </a:buClr>
              <a:buSzPts val="1100"/>
              <a:buFont typeface="Arial"/>
              <a:buNone/>
            </a:pPr>
            <a:r xmlns:a="http://schemas.openxmlformats.org/drawingml/2006/main">
              <a:t/>
            </a:r>
            <a:endParaRPr xmlns:a="http://schemas.openxmlformats.org/drawingml/2006/main" sz="3600">
              <a:solidFill>
                <a:schemeClr val="dk1"/>
              </a:solidFill>
              <a:latin typeface="Poppins"/>
              <a:ea typeface="Poppins"/>
              <a:cs typeface="Poppins"/>
              <a:sym typeface="Poppins"/>
            </a:endParaRPr>
          </a:p>
        </p:txBody>
      </p:sp>
      <p:cxnSp>
        <p:nvCxnSpPr>
          <p:cNvPr id="266" name="Google Shape;266;p40"/>
          <p:cNvCxnSpPr/>
          <p:nvPr/>
        </p:nvCxnSpPr>
        <p:spPr>
          <a:xfrm flipH="1" rot="10800000">
            <a:off x="8260350" y="2445175"/>
            <a:ext cx="2359200" cy="1692000"/>
          </a:xfrm>
          <a:prstGeom prst="straightConnector1">
            <a:avLst/>
          </a:prstGeom>
          <a:noFill/>
          <a:ln cap="flat" cmpd="sng" w="38100">
            <a:solidFill>
              <a:schemeClr val="dk2"/>
            </a:solidFill>
            <a:prstDash val="solid"/>
            <a:round/>
            <a:headEnd len="med" w="med" type="none"/>
            <a:tailEnd len="med" w="med" type="triangle"/>
          </a:ln>
        </p:spPr>
      </p:cxnSp>
      <p:pic>
        <p:nvPicPr>
          <p:cNvPr id="267" name="Google Shape;267;p40"/>
          <p:cNvPicPr preferRelativeResize="0"/>
          <p:nvPr/>
        </p:nvPicPr>
        <p:blipFill>
          <a:blip r:embed="rId4">
            <a:alphaModFix/>
          </a:blip>
          <a:stretch>
            <a:fillRect/>
          </a:stretch>
        </p:blipFill>
        <p:spPr>
          <a:xfrm>
            <a:off x="12453063" y="4173475"/>
            <a:ext cx="6123224" cy="5925425"/>
          </a:xfrm>
          <a:prstGeom prst="rect">
            <a:avLst/>
          </a:prstGeom>
          <a:noFill/>
          <a:ln>
            <a:noFill/>
          </a:ln>
        </p:spPr>
      </p:pic>
      <p:cxnSp>
        <p:nvCxnSpPr>
          <p:cNvPr id="268" name="Google Shape;268;p40"/>
          <p:cNvCxnSpPr/>
          <p:nvPr/>
        </p:nvCxnSpPr>
        <p:spPr>
          <a:xfrm flipH="1" rot="10800000">
            <a:off x="8665675" y="4738175"/>
            <a:ext cx="4682100" cy="1565400"/>
          </a:xfrm>
          <a:prstGeom prst="straightConnector1">
            <a:avLst/>
          </a:prstGeom>
          <a:noFill/>
          <a:ln cap="flat" cmpd="sng" w="38100">
            <a:solidFill>
              <a:schemeClr val="dk2"/>
            </a:solidFill>
            <a:prstDash val="solid"/>
            <a:round/>
            <a:headEnd len="med" w="med"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1"/>
          <p:cNvSpPr txBox="1"/>
          <p:nvPr/>
        </p:nvSpPr>
        <p:spPr>
          <a:xfrm>
            <a:off x="368575" y="1235200"/>
            <a:ext cx="5557500" cy="985200"/>
          </a:xfrm>
          <a:prstGeom prst="rect">
            <a:avLst/>
          </a:prstGeom>
          <a:noFill/>
          <a:ln>
            <a:noFill/>
          </a:ln>
        </p:spPr>
        <p:txBody>
          <a:bodyPr anchorCtr="0" anchor="t" bIns="91425" lIns="91425" spcFirstLastPara="1" rIns="91425" wrap="square" tIns="91425">
            <a:spAutoFit/>
          </a:bodyPr>
          <a:lstStyle/>
          <a:p>
            <a:pPr xmlns:a="http://schemas.openxmlformats.org/drawingml/2006/main" indent="0" lvl="0" marL="0" rtl="0" algn="l">
              <a:spcBef>
                <a:spcPts val="0"/>
              </a:spcBef>
              <a:spcAft>
                <a:spcPts val="0"/>
              </a:spcAft>
              <a:buNone/>
            </a:pPr>
            <a:r xmlns:a="http://schemas.openxmlformats.org/drawingml/2006/main">
              <a:rPr b="1" lang="es" sz="5200">
                <a:solidFill>
                  <a:schemeClr val="dk1"/>
                </a:solidFill>
                <a:latin typeface="Poppins"/>
                <a:ea typeface="Poppins"/>
                <a:cs typeface="Poppins"/>
                <a:sym typeface="Poppins"/>
              </a:rPr>
              <a:t>¡Inténtalo tú mismo!</a:t>
            </a:r>
            <a:endParaRPr xmlns:a="http://schemas.openxmlformats.org/drawingml/2006/main" sz="4800"/>
          </a:p>
        </p:txBody>
      </p:sp>
      <p:sp>
        <p:nvSpPr>
          <p:cNvPr id="274" name="Google Shape;274;p41"/>
          <p:cNvSpPr txBox="1"/>
          <p:nvPr/>
        </p:nvSpPr>
        <p:spPr>
          <a:xfrm>
            <a:off x="600000" y="2153700"/>
            <a:ext cx="7170300" cy="75618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rPr b="1" lang="es" sz="3600">
                <a:solidFill>
                  <a:schemeClr val="dk1"/>
                </a:solidFill>
                <a:latin typeface="Poppins"/>
                <a:ea typeface="Poppins"/>
                <a:cs typeface="Poppins"/>
                <a:sym typeface="Poppins"/>
              </a:rPr>
              <a:t>Parte 1:</a:t>
            </a:r>
            <a:endParaRPr xmlns:a="http://schemas.openxmlformats.org/drawingml/2006/main" b="1" sz="3600">
              <a:solidFill>
                <a:schemeClr val="dk1"/>
              </a:solidFill>
              <a:latin typeface="Poppins"/>
              <a:ea typeface="Poppins"/>
              <a:cs typeface="Poppins"/>
              <a:sym typeface="Poppins"/>
            </a:endParaRPr>
          </a:p>
          <a:p>
            <a:pPr xmlns:a="http://schemas.openxmlformats.org/drawingml/2006/main" indent="-457200" lvl="0" marL="457200" rtl="0" algn="l">
              <a:spcBef>
                <a:spcPts val="0"/>
              </a:spcBef>
              <a:spcAft>
                <a:spcPts val="0"/>
              </a:spcAft>
              <a:buClr>
                <a:schemeClr val="dk1"/>
              </a:buClr>
              <a:buSzPts val="3600"/>
              <a:buFont typeface="Poppins"/>
              <a:buAutoNum type="arabicPeriod"/>
            </a:pPr>
            <a:r xmlns:a="http://schemas.openxmlformats.org/drawingml/2006/main">
              <a:rPr b="1" lang="es" sz="3600">
                <a:solidFill>
                  <a:schemeClr val="dk1"/>
                </a:solidFill>
                <a:latin typeface="Poppins"/>
                <a:ea typeface="Poppins"/>
                <a:cs typeface="Poppins"/>
                <a:sym typeface="Poppins"/>
              </a:rPr>
              <a:t>Elija una herramienta </a:t>
            </a:r>
            <a:r xmlns:a="http://schemas.openxmlformats.org/drawingml/2006/main">
              <a:rPr lang="es" sz="3600">
                <a:solidFill>
                  <a:schemeClr val="dk1"/>
                </a:solidFill>
                <a:latin typeface="Poppins"/>
                <a:ea typeface="Poppins"/>
                <a:cs typeface="Poppins"/>
                <a:sym typeface="Poppins"/>
              </a:rPr>
              <a:t>sobre la que desee obtener más información.</a:t>
            </a:r>
            <a:endParaRPr xmlns:a="http://schemas.openxmlformats.org/drawingml/2006/main" sz="3600">
              <a:solidFill>
                <a:schemeClr val="dk1"/>
              </a:solidFill>
              <a:latin typeface="Poppins"/>
              <a:ea typeface="Poppins"/>
              <a:cs typeface="Poppins"/>
              <a:sym typeface="Poppins"/>
            </a:endParaRPr>
          </a:p>
          <a:p>
            <a:pPr xmlns:a="http://schemas.openxmlformats.org/drawingml/2006/main" indent="-457200" lvl="0" marL="457200" rtl="0" algn="l">
              <a:spcBef>
                <a:spcPts val="0"/>
              </a:spcBef>
              <a:spcAft>
                <a:spcPts val="0"/>
              </a:spcAft>
              <a:buClr>
                <a:schemeClr val="dk1"/>
              </a:buClr>
              <a:buSzPts val="3600"/>
              <a:buFont typeface="Poppins"/>
              <a:buAutoNum type="arabicPeriod"/>
            </a:pPr>
            <a:r xmlns:a="http://schemas.openxmlformats.org/drawingml/2006/main">
              <a:rPr b="1" lang="es" sz="3600">
                <a:solidFill>
                  <a:schemeClr val="dk1"/>
                </a:solidFill>
                <a:latin typeface="Poppins"/>
                <a:ea typeface="Poppins"/>
                <a:cs typeface="Poppins"/>
                <a:sym typeface="Poppins"/>
              </a:rPr>
              <a:t>Haga clic en el botón Ejemplar </a:t>
            </a:r>
            <a:r xmlns:a="http://schemas.openxmlformats.org/drawingml/2006/main">
              <a:rPr lang="es" sz="3600">
                <a:solidFill>
                  <a:schemeClr val="dk1"/>
                </a:solidFill>
                <a:latin typeface="Poppins"/>
                <a:ea typeface="Poppins"/>
                <a:cs typeface="Poppins"/>
                <a:sym typeface="Poppins"/>
              </a:rPr>
              <a:t>para ver un ejemplo de entradas y salidas.</a:t>
            </a:r>
            <a:r xmlns:a="http://schemas.openxmlformats.org/drawingml/2006/main">
              <a:rPr b="1" lang="es" sz="3600">
                <a:solidFill>
                  <a:schemeClr val="dk1"/>
                </a:solidFill>
                <a:latin typeface="Poppins"/>
                <a:ea typeface="Poppins"/>
                <a:cs typeface="Poppins"/>
                <a:sym typeface="Poppins"/>
              </a:rPr>
              <a:t>  </a:t>
            </a:r>
            <a:r xmlns:a="http://schemas.openxmlformats.org/drawingml/2006/main">
              <a:rPr lang="es" sz="3600">
                <a:solidFill>
                  <a:schemeClr val="dk1"/>
                </a:solidFill>
                <a:latin typeface="Poppins"/>
                <a:ea typeface="Poppins"/>
                <a:cs typeface="Poppins"/>
                <a:sym typeface="Poppins"/>
              </a:rPr>
              <a:t>  </a:t>
            </a:r>
            <a:endParaRPr xmlns:a="http://schemas.openxmlformats.org/drawingml/2006/main" sz="3600">
              <a:solidFill>
                <a:schemeClr val="dk1"/>
              </a:solidFill>
              <a:latin typeface="Poppins"/>
              <a:ea typeface="Poppins"/>
              <a:cs typeface="Poppins"/>
              <a:sym typeface="Poppins"/>
            </a:endParaRPr>
          </a:p>
          <a:p>
            <a:pPr xmlns:a="http://schemas.openxmlformats.org/drawingml/2006/main" indent="-457200" lvl="0" marL="457200" rtl="0" algn="l">
              <a:spcBef>
                <a:spcPts val="0"/>
              </a:spcBef>
              <a:spcAft>
                <a:spcPts val="0"/>
              </a:spcAft>
              <a:buClr>
                <a:schemeClr val="dk1"/>
              </a:buClr>
              <a:buSzPts val="3600"/>
              <a:buFont typeface="Poppins"/>
              <a:buAutoNum type="arabicPeriod"/>
            </a:pPr>
            <a:r xmlns:a="http://schemas.openxmlformats.org/drawingml/2006/main">
              <a:rPr b="1" lang="es" sz="3600">
                <a:solidFill>
                  <a:schemeClr val="dk1"/>
                </a:solidFill>
                <a:latin typeface="Poppins"/>
                <a:ea typeface="Poppins"/>
                <a:cs typeface="Poppins"/>
                <a:sym typeface="Poppins"/>
              </a:rPr>
              <a:t>Identifique las fortalezas y áreas de crecimiento </a:t>
            </a:r>
            <a:r xmlns:a="http://schemas.openxmlformats.org/drawingml/2006/main">
              <a:rPr lang="es" sz="3600">
                <a:solidFill>
                  <a:schemeClr val="dk1"/>
                </a:solidFill>
                <a:latin typeface="Poppins"/>
                <a:ea typeface="Poppins"/>
                <a:cs typeface="Poppins"/>
                <a:sym typeface="Poppins"/>
              </a:rPr>
              <a:t>para el mensaje y el resultado ejemplares.</a:t>
            </a:r>
            <a:endParaRPr xmlns:a="http://schemas.openxmlformats.org/drawingml/2006/main" sz="3600">
              <a:solidFill>
                <a:schemeClr val="dk1"/>
              </a:solidFill>
              <a:latin typeface="Poppins"/>
              <a:ea typeface="Poppins"/>
              <a:cs typeface="Poppins"/>
              <a:sym typeface="Poppins"/>
            </a:endParaRPr>
          </a:p>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sz="3600">
              <a:solidFill>
                <a:schemeClr val="dk1"/>
              </a:solidFill>
              <a:latin typeface="Poppins"/>
              <a:ea typeface="Poppins"/>
              <a:cs typeface="Poppins"/>
              <a:sym typeface="Poppins"/>
            </a:endParaRPr>
          </a:p>
        </p:txBody>
      </p:sp>
      <p:sp>
        <p:nvSpPr>
          <p:cNvPr id="275" name="Google Shape;275;p41"/>
          <p:cNvSpPr txBox="1"/>
          <p:nvPr>
            <p:ph type="title"/>
          </p:nvPr>
        </p:nvSpPr>
        <p:spPr>
          <a:xfrm>
            <a:off x="535700" y="22250"/>
            <a:ext cx="15056400" cy="968400"/>
          </a:xfrm>
          <a:prstGeom prst="rect">
            <a:avLst/>
          </a:prstGeom>
          <a:noFill/>
          <a:ln>
            <a:noFill/>
          </a:ln>
        </p:spPr>
        <p:txBody>
          <a:bodyPr anchorCtr="0" anchor="b" bIns="38100" lIns="38100" spcFirstLastPara="1" rIns="38100" wrap="square" tIns="38100">
            <a:noAutofit/>
          </a:bodyPr>
          <a:lstStyle/>
          <a:p>
            <a:pPr xmlns:a="http://schemas.openxmlformats.org/drawingml/2006/main" indent="0" lvl="0" marL="0" rtl="0" algn="l">
              <a:lnSpc>
                <a:spcPct val="100000"/>
              </a:lnSpc>
              <a:spcBef>
                <a:spcPts val="0"/>
              </a:spcBef>
              <a:spcAft>
                <a:spcPts val="0"/>
              </a:spcAft>
              <a:buSzPts val="2000"/>
              <a:buNone/>
            </a:pPr>
            <a:r xmlns:a="http://schemas.openxmlformats.org/drawingml/2006/main">
              <a:rPr b="1" lang="es" sz="5200"/>
              <a:t>Aprenda a utilizar una herramienta MagicSchool</a:t>
            </a:r>
            <a:endParaRPr xmlns:a="http://schemas.openxmlformats.org/drawingml/2006/main" b="1" sz="5200"/>
          </a:p>
        </p:txBody>
      </p:sp>
      <p:cxnSp>
        <p:nvCxnSpPr>
          <p:cNvPr id="276" name="Google Shape;276;p41"/>
          <p:cNvCxnSpPr/>
          <p:nvPr/>
        </p:nvCxnSpPr>
        <p:spPr>
          <a:xfrm flipH="1" rot="10800000">
            <a:off x="600000" y="1051075"/>
            <a:ext cx="13477500" cy="10800"/>
          </a:xfrm>
          <a:prstGeom prst="straightConnector1">
            <a:avLst/>
          </a:prstGeom>
          <a:noFill/>
          <a:ln cap="flat" cmpd="sng" w="114300">
            <a:solidFill>
              <a:srgbClr val="5F26FC"/>
            </a:solidFill>
            <a:prstDash val="solid"/>
            <a:round/>
            <a:headEnd len="sm" w="sm" type="none"/>
            <a:tailEnd len="sm" w="sm" type="none"/>
          </a:ln>
        </p:spPr>
      </p:cxnSp>
      <p:pic>
        <p:nvPicPr>
          <p:cNvPr id="277" name="Google Shape;277;p41"/>
          <p:cNvPicPr preferRelativeResize="0"/>
          <p:nvPr/>
        </p:nvPicPr>
        <p:blipFill>
          <a:blip r:embed="rId3">
            <a:alphaModFix/>
          </a:blip>
          <a:stretch>
            <a:fillRect/>
          </a:stretch>
        </p:blipFill>
        <p:spPr>
          <a:xfrm>
            <a:off x="7862500" y="2442675"/>
            <a:ext cx="17726644" cy="6498850"/>
          </a:xfrm>
          <a:prstGeom prst="rect">
            <a:avLst/>
          </a:prstGeom>
          <a:noFill/>
          <a:ln>
            <a:noFill/>
          </a:ln>
          <a:effectLst>
            <a:outerShdw blurRad="457200" rotWithShape="0" algn="bl" dir="6900000" dist="180975">
              <a:srgbClr val="000000">
                <a:alpha val="5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2"/>
          <p:cNvSpPr txBox="1"/>
          <p:nvPr/>
        </p:nvSpPr>
        <p:spPr>
          <a:xfrm>
            <a:off x="368575" y="1235200"/>
            <a:ext cx="5557500" cy="985200"/>
          </a:xfrm>
          <a:prstGeom prst="rect">
            <a:avLst/>
          </a:prstGeom>
          <a:noFill/>
          <a:ln>
            <a:noFill/>
          </a:ln>
        </p:spPr>
        <p:txBody>
          <a:bodyPr anchorCtr="0" anchor="t" bIns="91425" lIns="91425" spcFirstLastPara="1" rIns="91425" wrap="square" tIns="91425">
            <a:spAutoFit/>
          </a:bodyPr>
          <a:lstStyle/>
          <a:p>
            <a:pPr xmlns:a="http://schemas.openxmlformats.org/drawingml/2006/main" indent="0" lvl="0" marL="0" rtl="0" algn="l">
              <a:spcBef>
                <a:spcPts val="0"/>
              </a:spcBef>
              <a:spcAft>
                <a:spcPts val="0"/>
              </a:spcAft>
              <a:buNone/>
            </a:pPr>
            <a:r xmlns:a="http://schemas.openxmlformats.org/drawingml/2006/main">
              <a:rPr b="1" lang="es" sz="5200">
                <a:solidFill>
                  <a:schemeClr val="dk1"/>
                </a:solidFill>
                <a:latin typeface="Poppins"/>
                <a:ea typeface="Poppins"/>
                <a:cs typeface="Poppins"/>
                <a:sym typeface="Poppins"/>
              </a:rPr>
              <a:t>¡Inténtalo tú mismo!</a:t>
            </a:r>
            <a:endParaRPr xmlns:a="http://schemas.openxmlformats.org/drawingml/2006/main" sz="4800"/>
          </a:p>
        </p:txBody>
      </p:sp>
      <p:sp>
        <p:nvSpPr>
          <p:cNvPr id="283" name="Google Shape;283;p42"/>
          <p:cNvSpPr txBox="1"/>
          <p:nvPr>
            <p:ph type="title"/>
          </p:nvPr>
        </p:nvSpPr>
        <p:spPr>
          <a:xfrm>
            <a:off x="535700" y="22250"/>
            <a:ext cx="15056400" cy="968400"/>
          </a:xfrm>
          <a:prstGeom prst="rect">
            <a:avLst/>
          </a:prstGeom>
          <a:noFill/>
          <a:ln>
            <a:noFill/>
          </a:ln>
        </p:spPr>
        <p:txBody>
          <a:bodyPr anchorCtr="0" anchor="b" bIns="38100" lIns="38100" spcFirstLastPara="1" rIns="38100" wrap="square" tIns="38100">
            <a:noAutofit/>
          </a:bodyPr>
          <a:lstStyle/>
          <a:p>
            <a:pPr xmlns:a="http://schemas.openxmlformats.org/drawingml/2006/main" indent="0" lvl="0" marL="0" rtl="0" algn="l">
              <a:lnSpc>
                <a:spcPct val="100000"/>
              </a:lnSpc>
              <a:spcBef>
                <a:spcPts val="0"/>
              </a:spcBef>
              <a:spcAft>
                <a:spcPts val="0"/>
              </a:spcAft>
              <a:buSzPts val="2000"/>
              <a:buNone/>
            </a:pPr>
            <a:r xmlns:a="http://schemas.openxmlformats.org/drawingml/2006/main">
              <a:rPr b="1" lang="es" sz="5200"/>
              <a:t>Aprenda a utilizar una herramienta MagicSchool</a:t>
            </a:r>
            <a:endParaRPr xmlns:a="http://schemas.openxmlformats.org/drawingml/2006/main" b="1" sz="5200"/>
          </a:p>
        </p:txBody>
      </p:sp>
      <p:cxnSp>
        <p:nvCxnSpPr>
          <p:cNvPr id="284" name="Google Shape;284;p42"/>
          <p:cNvCxnSpPr/>
          <p:nvPr/>
        </p:nvCxnSpPr>
        <p:spPr>
          <a:xfrm flipH="1" rot="10800000">
            <a:off x="600000" y="1051075"/>
            <a:ext cx="13477500" cy="10800"/>
          </a:xfrm>
          <a:prstGeom prst="straightConnector1">
            <a:avLst/>
          </a:prstGeom>
          <a:noFill/>
          <a:ln cap="flat" cmpd="sng" w="114300">
            <a:solidFill>
              <a:srgbClr val="5F26FC"/>
            </a:solidFill>
            <a:prstDash val="solid"/>
            <a:round/>
            <a:headEnd len="sm" w="sm" type="none"/>
            <a:tailEnd len="sm" w="sm" type="none"/>
          </a:ln>
        </p:spPr>
      </p:cxnSp>
      <p:pic>
        <p:nvPicPr>
          <p:cNvPr id="285" name="Google Shape;285;p42"/>
          <p:cNvPicPr preferRelativeResize="0"/>
          <p:nvPr/>
        </p:nvPicPr>
        <p:blipFill>
          <a:blip r:embed="rId3">
            <a:alphaModFix/>
          </a:blip>
          <a:stretch>
            <a:fillRect/>
          </a:stretch>
        </p:blipFill>
        <p:spPr>
          <a:xfrm>
            <a:off x="7862500" y="2442675"/>
            <a:ext cx="17726644" cy="6498850"/>
          </a:xfrm>
          <a:prstGeom prst="rect">
            <a:avLst/>
          </a:prstGeom>
          <a:noFill/>
          <a:ln>
            <a:noFill/>
          </a:ln>
          <a:effectLst>
            <a:outerShdw blurRad="457200" rotWithShape="0" algn="bl" dir="6900000" dist="180975">
              <a:srgbClr val="000000">
                <a:alpha val="50000"/>
              </a:srgbClr>
            </a:outerShdw>
          </a:effectLst>
        </p:spPr>
      </p:pic>
      <p:sp>
        <p:nvSpPr>
          <p:cNvPr id="286" name="Google Shape;286;p42"/>
          <p:cNvSpPr txBox="1"/>
          <p:nvPr/>
        </p:nvSpPr>
        <p:spPr>
          <a:xfrm>
            <a:off x="600000" y="2153700"/>
            <a:ext cx="7170300" cy="75618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rPr b="1" lang="es" sz="3600">
                <a:solidFill>
                  <a:schemeClr val="dk1"/>
                </a:solidFill>
                <a:latin typeface="Poppins"/>
                <a:ea typeface="Poppins"/>
                <a:cs typeface="Poppins"/>
                <a:sym typeface="Poppins"/>
              </a:rPr>
              <a:t>Parte 2:</a:t>
            </a:r>
            <a:endParaRPr xmlns:a="http://schemas.openxmlformats.org/drawingml/2006/main" b="1" sz="3600">
              <a:solidFill>
                <a:schemeClr val="dk1"/>
              </a:solidFill>
              <a:latin typeface="Poppins"/>
              <a:ea typeface="Poppins"/>
              <a:cs typeface="Poppins"/>
              <a:sym typeface="Poppins"/>
            </a:endParaRPr>
          </a:p>
          <a:p>
            <a:pPr xmlns:a="http://schemas.openxmlformats.org/drawingml/2006/main" indent="-457200" lvl="0" marL="457200" rtl="0" algn="l">
              <a:spcBef>
                <a:spcPts val="0"/>
              </a:spcBef>
              <a:spcAft>
                <a:spcPts val="0"/>
              </a:spcAft>
              <a:buClr>
                <a:schemeClr val="dk1"/>
              </a:buClr>
              <a:buSzPts val="3600"/>
              <a:buFont typeface="Poppins"/>
              <a:buAutoNum type="arabicPeriod"/>
            </a:pPr>
            <a:r xmlns:a="http://schemas.openxmlformats.org/drawingml/2006/main">
              <a:rPr b="1" lang="es" sz="3600">
                <a:solidFill>
                  <a:schemeClr val="dk1"/>
                </a:solidFill>
                <a:latin typeface="Poppins"/>
                <a:ea typeface="Poppins"/>
                <a:cs typeface="Poppins"/>
                <a:sym typeface="Poppins"/>
              </a:rPr>
              <a:t>Elija una herramienta </a:t>
            </a:r>
            <a:r xmlns:a="http://schemas.openxmlformats.org/drawingml/2006/main">
              <a:rPr lang="es" sz="3600">
                <a:solidFill>
                  <a:schemeClr val="dk1"/>
                </a:solidFill>
                <a:latin typeface="Poppins"/>
                <a:ea typeface="Poppins"/>
                <a:cs typeface="Poppins"/>
                <a:sym typeface="Poppins"/>
              </a:rPr>
              <a:t>que desee probar.</a:t>
            </a:r>
            <a:endParaRPr xmlns:a="http://schemas.openxmlformats.org/drawingml/2006/main" sz="3600">
              <a:solidFill>
                <a:schemeClr val="dk1"/>
              </a:solidFill>
              <a:latin typeface="Poppins"/>
              <a:ea typeface="Poppins"/>
              <a:cs typeface="Poppins"/>
              <a:sym typeface="Poppins"/>
            </a:endParaRPr>
          </a:p>
          <a:p>
            <a:pPr xmlns:a="http://schemas.openxmlformats.org/drawingml/2006/main" indent="-457200" lvl="0" marL="457200" rtl="0" algn="l">
              <a:spcBef>
                <a:spcPts val="0"/>
              </a:spcBef>
              <a:spcAft>
                <a:spcPts val="0"/>
              </a:spcAft>
              <a:buClr>
                <a:schemeClr val="dk1"/>
              </a:buClr>
              <a:buSzPts val="3600"/>
              <a:buFont typeface="Poppins"/>
              <a:buAutoNum type="arabicPeriod"/>
            </a:pPr>
            <a:r xmlns:a="http://schemas.openxmlformats.org/drawingml/2006/main">
              <a:rPr b="1" lang="es" sz="3600">
                <a:solidFill>
                  <a:schemeClr val="dk1"/>
                </a:solidFill>
                <a:latin typeface="Poppins"/>
                <a:ea typeface="Poppins"/>
                <a:cs typeface="Poppins"/>
                <a:sym typeface="Poppins"/>
              </a:rPr>
              <a:t>Genere su propio resultado </a:t>
            </a:r>
            <a:r xmlns:a="http://schemas.openxmlformats.org/drawingml/2006/main">
              <a:rPr lang="es" sz="3600">
                <a:solidFill>
                  <a:schemeClr val="dk1"/>
                </a:solidFill>
                <a:latin typeface="Poppins"/>
                <a:ea typeface="Poppins"/>
                <a:cs typeface="Poppins"/>
                <a:sym typeface="Poppins"/>
              </a:rPr>
              <a:t>completando los campos de esa herramienta.</a:t>
            </a:r>
            <a:r xmlns:a="http://schemas.openxmlformats.org/drawingml/2006/main">
              <a:rPr b="1" lang="es" sz="3600">
                <a:solidFill>
                  <a:schemeClr val="dk1"/>
                </a:solidFill>
                <a:latin typeface="Poppins"/>
                <a:ea typeface="Poppins"/>
                <a:cs typeface="Poppins"/>
                <a:sym typeface="Poppins"/>
              </a:rPr>
              <a:t>  </a:t>
            </a:r>
            <a:r xmlns:a="http://schemas.openxmlformats.org/drawingml/2006/main">
              <a:rPr lang="es" sz="3600">
                <a:solidFill>
                  <a:schemeClr val="dk1"/>
                </a:solidFill>
                <a:latin typeface="Poppins"/>
                <a:ea typeface="Poppins"/>
                <a:cs typeface="Poppins"/>
                <a:sym typeface="Poppins"/>
              </a:rPr>
              <a:t>  </a:t>
            </a:r>
            <a:endParaRPr xmlns:a="http://schemas.openxmlformats.org/drawingml/2006/main" sz="3600">
              <a:solidFill>
                <a:schemeClr val="dk1"/>
              </a:solidFill>
              <a:latin typeface="Poppins"/>
              <a:ea typeface="Poppins"/>
              <a:cs typeface="Poppins"/>
              <a:sym typeface="Poppins"/>
            </a:endParaRPr>
          </a:p>
          <a:p>
            <a:pPr xmlns:a="http://schemas.openxmlformats.org/drawingml/2006/main" indent="-457200" lvl="0" marL="457200" rtl="0" algn="l">
              <a:spcBef>
                <a:spcPts val="0"/>
              </a:spcBef>
              <a:spcAft>
                <a:spcPts val="0"/>
              </a:spcAft>
              <a:buClr>
                <a:schemeClr val="dk1"/>
              </a:buClr>
              <a:buSzPts val="3600"/>
              <a:buFont typeface="Poppins"/>
              <a:buAutoNum type="arabicPeriod"/>
            </a:pPr>
            <a:r xmlns:a="http://schemas.openxmlformats.org/drawingml/2006/main">
              <a:rPr b="1" lang="es" sz="3600">
                <a:solidFill>
                  <a:schemeClr val="dk1"/>
                </a:solidFill>
                <a:latin typeface="Poppins"/>
                <a:ea typeface="Poppins"/>
                <a:cs typeface="Poppins"/>
                <a:sym typeface="Poppins"/>
              </a:rPr>
              <a:t>Identifique las fortalezas y áreas de crecimiento </a:t>
            </a:r>
            <a:r xmlns:a="http://schemas.openxmlformats.org/drawingml/2006/main">
              <a:rPr lang="es" sz="3600">
                <a:solidFill>
                  <a:schemeClr val="dk1"/>
                </a:solidFill>
                <a:latin typeface="Poppins"/>
                <a:ea typeface="Poppins"/>
                <a:cs typeface="Poppins"/>
                <a:sym typeface="Poppins"/>
              </a:rPr>
              <a:t>para el resultado que generó.</a:t>
            </a:r>
            <a:endParaRPr xmlns:a="http://schemas.openxmlformats.org/drawingml/2006/main" sz="3600">
              <a:solidFill>
                <a:schemeClr val="dk1"/>
              </a:solidFill>
              <a:latin typeface="Poppins"/>
              <a:ea typeface="Poppins"/>
              <a:cs typeface="Poppins"/>
              <a:sym typeface="Poppins"/>
            </a:endParaRPr>
          </a:p>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sz="3600">
              <a:solidFill>
                <a:schemeClr val="dk1"/>
              </a:solidFill>
              <a:latin typeface="Poppins"/>
              <a:ea typeface="Poppins"/>
              <a:cs typeface="Poppins"/>
              <a:sym typeface="Poppins"/>
            </a:endParaRPr>
          </a:p>
          <a:p>
            <a:pPr xmlns:a="http://schemas.openxmlformats.org/drawingml/2006/main" indent="0" lvl="0" marL="0" rtl="0" algn="l">
              <a:spcBef>
                <a:spcPts val="0"/>
              </a:spcBef>
              <a:spcAft>
                <a:spcPts val="0"/>
              </a:spcAft>
              <a:buNone/>
            </a:pPr>
            <a:r xmlns:a="http://schemas.openxmlformats.org/drawingml/2006/main">
              <a:rPr b="1" lang="es" sz="3600" u="sng">
                <a:solidFill>
                  <a:schemeClr val="dk1"/>
                </a:solidFill>
                <a:latin typeface="Poppins"/>
                <a:ea typeface="Poppins"/>
                <a:cs typeface="Poppins"/>
                <a:sym typeface="Poppins"/>
              </a:rPr>
              <a:t>¡Detente ahí! </a:t>
            </a:r>
            <a:r xmlns:a="http://schemas.openxmlformats.org/drawingml/2006/main">
              <a:rPr b="1" lang="es" sz="3600">
                <a:solidFill>
                  <a:schemeClr val="dk1"/>
                </a:solidFill>
                <a:latin typeface="Poppins"/>
                <a:ea typeface="Poppins"/>
                <a:cs typeface="Poppins"/>
                <a:sym typeface="Poppins"/>
              </a:rPr>
              <a:t>Usaremos su resultado en el próximo Pruébelo usted mismo.</a:t>
            </a:r>
            <a:endParaRPr xmlns:a="http://schemas.openxmlformats.org/drawingml/2006/main" b="1" sz="3600">
              <a:solidFill>
                <a:schemeClr val="dk1"/>
              </a:solidFill>
              <a:latin typeface="Poppins"/>
              <a:ea typeface="Poppins"/>
              <a:cs typeface="Poppins"/>
              <a:sym typeface="Poppins"/>
            </a:endParaRPr>
          </a:p>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sz="3600">
              <a:solidFill>
                <a:schemeClr val="dk1"/>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id="291" name="Google Shape;291;p43"/>
          <p:cNvPicPr preferRelativeResize="0"/>
          <p:nvPr/>
        </p:nvPicPr>
        <p:blipFill>
          <a:blip r:embed="rId3">
            <a:alphaModFix/>
          </a:blip>
          <a:stretch>
            <a:fillRect/>
          </a:stretch>
        </p:blipFill>
        <p:spPr>
          <a:xfrm>
            <a:off x="8721425" y="1619600"/>
            <a:ext cx="9361926" cy="7520643"/>
          </a:xfrm>
          <a:prstGeom prst="rect">
            <a:avLst/>
          </a:prstGeom>
          <a:noFill/>
          <a:ln>
            <a:noFill/>
          </a:ln>
        </p:spPr>
      </p:pic>
      <p:sp>
        <p:nvSpPr>
          <p:cNvPr id="292" name="Google Shape;292;p43"/>
          <p:cNvSpPr txBox="1"/>
          <p:nvPr/>
        </p:nvSpPr>
        <p:spPr>
          <a:xfrm>
            <a:off x="18496125" y="7789450"/>
            <a:ext cx="17687400" cy="738900"/>
          </a:xfrm>
          <a:prstGeom prst="rect">
            <a:avLst/>
          </a:prstGeom>
          <a:noFill/>
          <a:ln>
            <a:noFill/>
          </a:ln>
        </p:spPr>
        <p:txBody>
          <a:bodyPr anchorCtr="0" anchor="t" bIns="91425" lIns="91425" spcFirstLastPara="1" rIns="91425" wrap="square" tIns="91425">
            <a:sp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sz="3600">
              <a:solidFill>
                <a:schemeClr val="dk2"/>
              </a:solidFill>
            </a:endParaRPr>
          </a:p>
        </p:txBody>
      </p:sp>
      <p:sp>
        <p:nvSpPr>
          <p:cNvPr id="293" name="Google Shape;293;p43"/>
          <p:cNvSpPr txBox="1"/>
          <p:nvPr/>
        </p:nvSpPr>
        <p:spPr>
          <a:xfrm>
            <a:off x="535700" y="1232775"/>
            <a:ext cx="8023800" cy="8868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rPr b="1" lang="es" sz="3600">
                <a:solidFill>
                  <a:schemeClr val="dk1"/>
                </a:solidFill>
                <a:latin typeface="Poppins"/>
                <a:ea typeface="Poppins"/>
                <a:cs typeface="Poppins"/>
                <a:sym typeface="Poppins"/>
              </a:rPr>
              <a:t>Modifique sus resultados con la barra de Acciones en la parte inferior de su generación.</a:t>
            </a:r>
            <a:r xmlns:a="http://schemas.openxmlformats.org/drawingml/2006/main">
              <a:rPr b="1" lang="es" sz="3200">
                <a:solidFill>
                  <a:schemeClr val="dk1"/>
                </a:solidFill>
                <a:latin typeface="Poppins"/>
                <a:ea typeface="Poppins"/>
                <a:cs typeface="Poppins"/>
                <a:sym typeface="Poppins"/>
              </a:rPr>
              <a:t> </a:t>
            </a:r>
            <a:endParaRPr xmlns:a="http://schemas.openxmlformats.org/drawingml/2006/main" b="1" sz="3200">
              <a:solidFill>
                <a:schemeClr val="dk1"/>
              </a:solidFill>
              <a:latin typeface="Poppins"/>
              <a:ea typeface="Poppins"/>
              <a:cs typeface="Poppins"/>
              <a:sym typeface="Poppins"/>
            </a:endParaRPr>
          </a:p>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b="1" sz="3200">
              <a:solidFill>
                <a:schemeClr val="dk1"/>
              </a:solidFill>
              <a:latin typeface="Poppins"/>
              <a:ea typeface="Poppins"/>
              <a:cs typeface="Poppins"/>
              <a:sym typeface="Poppins"/>
            </a:endParaRPr>
          </a:p>
          <a:p>
            <a:pPr xmlns:a="http://schemas.openxmlformats.org/drawingml/2006/main" indent="-431800" lvl="0" marL="457200" rtl="0" algn="l">
              <a:spcBef>
                <a:spcPts val="0"/>
              </a:spcBef>
              <a:spcAft>
                <a:spcPts val="0"/>
              </a:spcAft>
              <a:buClr>
                <a:schemeClr val="dk1"/>
              </a:buClr>
              <a:buSzPts val="3200"/>
              <a:buFont typeface="Poppins"/>
              <a:buAutoNum type="arabicPeriod"/>
            </a:pPr>
            <a:r xmlns:a="http://schemas.openxmlformats.org/drawingml/2006/main">
              <a:rPr b="1" lang="es" sz="3200">
                <a:solidFill>
                  <a:schemeClr val="dk1"/>
                </a:solidFill>
                <a:latin typeface="Poppins"/>
                <a:ea typeface="Poppins"/>
                <a:cs typeface="Poppins"/>
                <a:sym typeface="Poppins"/>
              </a:rPr>
              <a:t>Obtenga un resumen </a:t>
            </a:r>
            <a:r xmlns:a="http://schemas.openxmlformats.org/drawingml/2006/main">
              <a:rPr lang="es" sz="3200">
                <a:solidFill>
                  <a:schemeClr val="dk1"/>
                </a:solidFill>
                <a:latin typeface="Poppins"/>
                <a:ea typeface="Poppins"/>
                <a:cs typeface="Poppins"/>
                <a:sym typeface="Poppins"/>
              </a:rPr>
              <a:t>de su producción.</a:t>
            </a:r>
            <a:endParaRPr xmlns:a="http://schemas.openxmlformats.org/drawingml/2006/main" sz="3200">
              <a:solidFill>
                <a:schemeClr val="dk1"/>
              </a:solidFill>
              <a:latin typeface="Poppins"/>
              <a:ea typeface="Poppins"/>
              <a:cs typeface="Poppins"/>
              <a:sym typeface="Poppins"/>
            </a:endParaRPr>
          </a:p>
          <a:p>
            <a:pPr xmlns:a="http://schemas.openxmlformats.org/drawingml/2006/main" indent="0" lvl="0" marL="457200" rtl="0" algn="l">
              <a:spcBef>
                <a:spcPts val="0"/>
              </a:spcBef>
              <a:spcAft>
                <a:spcPts val="0"/>
              </a:spcAft>
              <a:buNone/>
            </a:pPr>
            <a:r xmlns:a="http://schemas.openxmlformats.org/drawingml/2006/main">
              <a:t/>
            </a:r>
            <a:endParaRPr xmlns:a="http://schemas.openxmlformats.org/drawingml/2006/main" sz="3200">
              <a:solidFill>
                <a:schemeClr val="dk1"/>
              </a:solidFill>
              <a:latin typeface="Poppins"/>
              <a:ea typeface="Poppins"/>
              <a:cs typeface="Poppins"/>
              <a:sym typeface="Poppins"/>
            </a:endParaRPr>
          </a:p>
          <a:p>
            <a:pPr xmlns:a="http://schemas.openxmlformats.org/drawingml/2006/main" indent="-431800" lvl="0" marL="457200" rtl="0" algn="l">
              <a:spcBef>
                <a:spcPts val="0"/>
              </a:spcBef>
              <a:spcAft>
                <a:spcPts val="0"/>
              </a:spcAft>
              <a:buClr>
                <a:schemeClr val="dk1"/>
              </a:buClr>
              <a:buSzPts val="3200"/>
              <a:buFont typeface="Poppins"/>
              <a:buAutoNum type="arabicPeriod"/>
            </a:pPr>
            <a:r xmlns:a="http://schemas.openxmlformats.org/drawingml/2006/main">
              <a:rPr b="1" lang="es" sz="3200">
                <a:solidFill>
                  <a:schemeClr val="dk1"/>
                </a:solidFill>
                <a:latin typeface="Poppins"/>
                <a:ea typeface="Poppins"/>
                <a:cs typeface="Poppins"/>
                <a:sym typeface="Poppins"/>
              </a:rPr>
              <a:t>Cambie la duración </a:t>
            </a:r>
            <a:r xmlns:a="http://schemas.openxmlformats.org/drawingml/2006/main">
              <a:rPr lang="es" sz="3200">
                <a:solidFill>
                  <a:schemeClr val="dk1"/>
                </a:solidFill>
                <a:latin typeface="Poppins"/>
                <a:ea typeface="Poppins"/>
                <a:cs typeface="Poppins"/>
                <a:sym typeface="Poppins"/>
              </a:rPr>
              <a:t>de su salida.</a:t>
            </a:r>
            <a:endParaRPr xmlns:a="http://schemas.openxmlformats.org/drawingml/2006/main" sz="3200">
              <a:solidFill>
                <a:schemeClr val="dk1"/>
              </a:solidFill>
              <a:latin typeface="Poppins"/>
              <a:ea typeface="Poppins"/>
              <a:cs typeface="Poppins"/>
              <a:sym typeface="Poppins"/>
            </a:endParaRPr>
          </a:p>
          <a:p>
            <a:pPr xmlns:a="http://schemas.openxmlformats.org/drawingml/2006/main" indent="0" lvl="0" marL="457200" rtl="0" algn="l">
              <a:spcBef>
                <a:spcPts val="0"/>
              </a:spcBef>
              <a:spcAft>
                <a:spcPts val="0"/>
              </a:spcAft>
              <a:buNone/>
            </a:pPr>
            <a:r xmlns:a="http://schemas.openxmlformats.org/drawingml/2006/main">
              <a:t/>
            </a:r>
            <a:endParaRPr xmlns:a="http://schemas.openxmlformats.org/drawingml/2006/main" sz="3200">
              <a:solidFill>
                <a:schemeClr val="dk1"/>
              </a:solidFill>
              <a:latin typeface="Poppins"/>
              <a:ea typeface="Poppins"/>
              <a:cs typeface="Poppins"/>
              <a:sym typeface="Poppins"/>
            </a:endParaRPr>
          </a:p>
          <a:p>
            <a:pPr xmlns:a="http://schemas.openxmlformats.org/drawingml/2006/main" indent="-431800" lvl="0" marL="457200" rtl="0" algn="l">
              <a:spcBef>
                <a:spcPts val="0"/>
              </a:spcBef>
              <a:spcAft>
                <a:spcPts val="0"/>
              </a:spcAft>
              <a:buClr>
                <a:schemeClr val="dk1"/>
              </a:buClr>
              <a:buSzPts val="3200"/>
              <a:buFont typeface="Poppins"/>
              <a:buAutoNum type="arabicPeriod"/>
            </a:pPr>
            <a:r xmlns:a="http://schemas.openxmlformats.org/drawingml/2006/main">
              <a:rPr b="1" lang="es" sz="3200">
                <a:solidFill>
                  <a:schemeClr val="dk1"/>
                </a:solidFill>
                <a:latin typeface="Poppins"/>
                <a:ea typeface="Poppins"/>
                <a:cs typeface="Poppins"/>
                <a:sym typeface="Poppins"/>
              </a:rPr>
              <a:t>Genere preguntas </a:t>
            </a:r>
            <a:r xmlns:a="http://schemas.openxmlformats.org/drawingml/2006/main">
              <a:rPr lang="es" sz="3200">
                <a:solidFill>
                  <a:schemeClr val="dk1"/>
                </a:solidFill>
                <a:latin typeface="Poppins"/>
                <a:ea typeface="Poppins"/>
                <a:cs typeface="Poppins"/>
                <a:sym typeface="Poppins"/>
              </a:rPr>
              <a:t>asociadas con su salida.</a:t>
            </a:r>
            <a:endParaRPr xmlns:a="http://schemas.openxmlformats.org/drawingml/2006/main" sz="3200">
              <a:solidFill>
                <a:schemeClr val="dk1"/>
              </a:solidFill>
              <a:latin typeface="Poppins"/>
              <a:ea typeface="Poppins"/>
              <a:cs typeface="Poppins"/>
              <a:sym typeface="Poppins"/>
            </a:endParaRPr>
          </a:p>
          <a:p>
            <a:pPr xmlns:a="http://schemas.openxmlformats.org/drawingml/2006/main" indent="0" lvl="0" marL="457200" rtl="0" algn="l">
              <a:spcBef>
                <a:spcPts val="0"/>
              </a:spcBef>
              <a:spcAft>
                <a:spcPts val="0"/>
              </a:spcAft>
              <a:buNone/>
            </a:pPr>
            <a:r xmlns:a="http://schemas.openxmlformats.org/drawingml/2006/main">
              <a:t/>
            </a:r>
            <a:endParaRPr xmlns:a="http://schemas.openxmlformats.org/drawingml/2006/main" sz="3200">
              <a:solidFill>
                <a:schemeClr val="dk1"/>
              </a:solidFill>
              <a:latin typeface="Poppins"/>
              <a:ea typeface="Poppins"/>
              <a:cs typeface="Poppins"/>
              <a:sym typeface="Poppins"/>
            </a:endParaRPr>
          </a:p>
          <a:p>
            <a:pPr xmlns:a="http://schemas.openxmlformats.org/drawingml/2006/main" indent="-431800" lvl="0" marL="457200" rtl="0" algn="l">
              <a:spcBef>
                <a:spcPts val="0"/>
              </a:spcBef>
              <a:spcAft>
                <a:spcPts val="0"/>
              </a:spcAft>
              <a:buClr>
                <a:schemeClr val="dk1"/>
              </a:buClr>
              <a:buSzPts val="3200"/>
              <a:buFont typeface="Poppins"/>
              <a:buAutoNum type="arabicPeriod"/>
            </a:pPr>
            <a:r xmlns:a="http://schemas.openxmlformats.org/drawingml/2006/main">
              <a:rPr b="1" lang="es" sz="3200">
                <a:solidFill>
                  <a:schemeClr val="dk1"/>
                </a:solidFill>
                <a:latin typeface="Poppins"/>
                <a:ea typeface="Poppins"/>
                <a:cs typeface="Poppins"/>
                <a:sym typeface="Poppins"/>
              </a:rPr>
              <a:t>Traduce </a:t>
            </a:r>
            <a:r xmlns:a="http://schemas.openxmlformats.org/drawingml/2006/main">
              <a:rPr lang="es" sz="3200">
                <a:solidFill>
                  <a:schemeClr val="dk1"/>
                </a:solidFill>
                <a:latin typeface="Poppins"/>
                <a:ea typeface="Poppins"/>
                <a:cs typeface="Poppins"/>
                <a:sym typeface="Poppins"/>
              </a:rPr>
              <a:t>tus resultados al idioma de tu elección.</a:t>
            </a:r>
            <a:endParaRPr xmlns:a="http://schemas.openxmlformats.org/drawingml/2006/main" sz="3200">
              <a:solidFill>
                <a:schemeClr val="dk1"/>
              </a:solidFill>
              <a:latin typeface="Poppins"/>
              <a:ea typeface="Poppins"/>
              <a:cs typeface="Poppins"/>
              <a:sym typeface="Poppins"/>
            </a:endParaRPr>
          </a:p>
          <a:p>
            <a:pPr xmlns:a="http://schemas.openxmlformats.org/drawingml/2006/main" indent="0" lvl="0" marL="457200" rtl="0" algn="l">
              <a:spcBef>
                <a:spcPts val="0"/>
              </a:spcBef>
              <a:spcAft>
                <a:spcPts val="0"/>
              </a:spcAft>
              <a:buNone/>
            </a:pPr>
            <a:r xmlns:a="http://schemas.openxmlformats.org/drawingml/2006/main">
              <a:t/>
            </a:r>
            <a:endParaRPr xmlns:a="http://schemas.openxmlformats.org/drawingml/2006/main" sz="3200">
              <a:solidFill>
                <a:schemeClr val="dk1"/>
              </a:solidFill>
              <a:latin typeface="Poppins"/>
              <a:ea typeface="Poppins"/>
              <a:cs typeface="Poppins"/>
              <a:sym typeface="Poppins"/>
            </a:endParaRPr>
          </a:p>
          <a:p>
            <a:pPr xmlns:a="http://schemas.openxmlformats.org/drawingml/2006/main" indent="-431800" lvl="0" marL="457200" rtl="0" algn="l">
              <a:spcBef>
                <a:spcPts val="0"/>
              </a:spcBef>
              <a:spcAft>
                <a:spcPts val="0"/>
              </a:spcAft>
              <a:buClr>
                <a:schemeClr val="dk1"/>
              </a:buClr>
              <a:buSzPts val="3200"/>
              <a:buFont typeface="Poppins"/>
              <a:buAutoNum type="arabicPeriod"/>
            </a:pPr>
            <a:r xmlns:a="http://schemas.openxmlformats.org/drawingml/2006/main">
              <a:rPr lang="es" sz="3200">
                <a:solidFill>
                  <a:schemeClr val="dk1"/>
                </a:solidFill>
                <a:latin typeface="Poppins"/>
                <a:ea typeface="Poppins"/>
                <a:cs typeface="Poppins"/>
                <a:sym typeface="Poppins"/>
              </a:rPr>
              <a:t>Utilice la </a:t>
            </a:r>
            <a:r xmlns:a="http://schemas.openxmlformats.org/drawingml/2006/main">
              <a:rPr b="1" lang="es" sz="3200">
                <a:solidFill>
                  <a:schemeClr val="dk1"/>
                </a:solidFill>
                <a:latin typeface="Poppins"/>
                <a:ea typeface="Poppins"/>
                <a:cs typeface="Poppins"/>
                <a:sym typeface="Poppins"/>
              </a:rPr>
              <a:t>barra de chat de Raina </a:t>
            </a:r>
            <a:r xmlns:a="http://schemas.openxmlformats.org/drawingml/2006/main">
              <a:rPr lang="es" sz="3200">
                <a:solidFill>
                  <a:schemeClr val="dk1"/>
                </a:solidFill>
                <a:latin typeface="Poppins"/>
                <a:ea typeface="Poppins"/>
                <a:cs typeface="Poppins"/>
                <a:sym typeface="Poppins"/>
              </a:rPr>
              <a:t>para explorar más formas de personalizar sus resultados.</a:t>
            </a:r>
            <a:endParaRPr xmlns:a="http://schemas.openxmlformats.org/drawingml/2006/main" sz="3200">
              <a:solidFill>
                <a:schemeClr val="dk1"/>
              </a:solidFill>
              <a:latin typeface="Poppins"/>
              <a:ea typeface="Poppins"/>
              <a:cs typeface="Poppins"/>
              <a:sym typeface="Poppins"/>
            </a:endParaRPr>
          </a:p>
        </p:txBody>
      </p:sp>
      <p:sp>
        <p:nvSpPr>
          <p:cNvPr id="294" name="Google Shape;294;p43"/>
          <p:cNvSpPr txBox="1"/>
          <p:nvPr/>
        </p:nvSpPr>
        <p:spPr>
          <a:xfrm>
            <a:off x="7863050" y="7818700"/>
            <a:ext cx="8513400" cy="738900"/>
          </a:xfrm>
          <a:prstGeom prst="rect">
            <a:avLst/>
          </a:prstGeom>
          <a:noFill/>
          <a:ln>
            <a:noFill/>
          </a:ln>
        </p:spPr>
        <p:txBody>
          <a:bodyPr anchorCtr="0" anchor="t" bIns="91425" lIns="91425" spcFirstLastPara="1" rIns="91425" wrap="square" tIns="91425">
            <a:sp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sz="3600">
              <a:solidFill>
                <a:schemeClr val="dk2"/>
              </a:solidFill>
            </a:endParaRPr>
          </a:p>
        </p:txBody>
      </p:sp>
      <p:sp>
        <p:nvSpPr>
          <p:cNvPr id="295" name="Google Shape;295;p43"/>
          <p:cNvSpPr txBox="1"/>
          <p:nvPr>
            <p:ph type="title"/>
          </p:nvPr>
        </p:nvSpPr>
        <p:spPr>
          <a:xfrm>
            <a:off x="535700" y="22250"/>
            <a:ext cx="15056400" cy="968400"/>
          </a:xfrm>
          <a:prstGeom prst="rect">
            <a:avLst/>
          </a:prstGeom>
          <a:noFill/>
          <a:ln>
            <a:noFill/>
          </a:ln>
        </p:spPr>
        <p:txBody>
          <a:bodyPr anchorCtr="0" anchor="b" bIns="38100" lIns="38100" spcFirstLastPara="1" rIns="38100" wrap="square" tIns="38100">
            <a:noAutofit/>
          </a:bodyPr>
          <a:lstStyle/>
          <a:p>
            <a:pPr xmlns:a="http://schemas.openxmlformats.org/drawingml/2006/main" indent="0" lvl="0" marL="0" rtl="0" algn="l">
              <a:lnSpc>
                <a:spcPct val="100000"/>
              </a:lnSpc>
              <a:spcBef>
                <a:spcPts val="0"/>
              </a:spcBef>
              <a:spcAft>
                <a:spcPts val="0"/>
              </a:spcAft>
              <a:buSzPts val="2000"/>
              <a:buNone/>
            </a:pPr>
            <a:r xmlns:a="http://schemas.openxmlformats.org/drawingml/2006/main">
              <a:rPr b="1" lang="es" sz="5200"/>
              <a:t>Cómo modificar sus resultados</a:t>
            </a:r>
            <a:endParaRPr xmlns:a="http://schemas.openxmlformats.org/drawingml/2006/main" b="1" sz="5200"/>
          </a:p>
        </p:txBody>
      </p:sp>
      <p:cxnSp>
        <p:nvCxnSpPr>
          <p:cNvPr id="296" name="Google Shape;296;p43"/>
          <p:cNvCxnSpPr/>
          <p:nvPr/>
        </p:nvCxnSpPr>
        <p:spPr>
          <a:xfrm flipH="1" rot="10800000">
            <a:off x="600000" y="1048375"/>
            <a:ext cx="9379500" cy="13500"/>
          </a:xfrm>
          <a:prstGeom prst="straightConnector1">
            <a:avLst/>
          </a:prstGeom>
          <a:noFill/>
          <a:ln cap="flat" cmpd="sng" w="114300">
            <a:solidFill>
              <a:srgbClr val="5F26FC"/>
            </a:solidFill>
            <a:prstDash val="solid"/>
            <a:round/>
            <a:headEnd len="sm" w="sm" type="none"/>
            <a:tailEnd len="sm" w="sm" type="none"/>
          </a:ln>
        </p:spPr>
      </p:cxnSp>
      <p:cxnSp>
        <p:nvCxnSpPr>
          <p:cNvPr id="297" name="Google Shape;297;p43"/>
          <p:cNvCxnSpPr/>
          <p:nvPr/>
        </p:nvCxnSpPr>
        <p:spPr>
          <a:xfrm>
            <a:off x="7659350" y="3717850"/>
            <a:ext cx="5045400" cy="4011300"/>
          </a:xfrm>
          <a:prstGeom prst="straightConnector1">
            <a:avLst/>
          </a:prstGeom>
          <a:noFill/>
          <a:ln cap="flat" cmpd="sng" w="38100">
            <a:solidFill>
              <a:schemeClr val="dk1"/>
            </a:solidFill>
            <a:prstDash val="solid"/>
            <a:round/>
            <a:headEnd len="med" w="med" type="none"/>
            <a:tailEnd len="med" w="med" type="triangle"/>
          </a:ln>
        </p:spPr>
      </p:cxnSp>
      <p:cxnSp>
        <p:nvCxnSpPr>
          <p:cNvPr id="298" name="Google Shape;298;p43"/>
          <p:cNvCxnSpPr/>
          <p:nvPr/>
        </p:nvCxnSpPr>
        <p:spPr>
          <a:xfrm>
            <a:off x="8162500" y="4780100"/>
            <a:ext cx="3452400" cy="2934900"/>
          </a:xfrm>
          <a:prstGeom prst="straightConnector1">
            <a:avLst/>
          </a:prstGeom>
          <a:noFill/>
          <a:ln cap="flat" cmpd="sng" w="38100">
            <a:solidFill>
              <a:schemeClr val="dk1"/>
            </a:solidFill>
            <a:prstDash val="solid"/>
            <a:round/>
            <a:headEnd len="med" w="med" type="none"/>
            <a:tailEnd len="med" w="med" type="triangle"/>
          </a:ln>
        </p:spPr>
      </p:cxnSp>
      <p:cxnSp>
        <p:nvCxnSpPr>
          <p:cNvPr id="299" name="Google Shape;299;p43"/>
          <p:cNvCxnSpPr/>
          <p:nvPr/>
        </p:nvCxnSpPr>
        <p:spPr>
          <a:xfrm>
            <a:off x="7827075" y="5702575"/>
            <a:ext cx="2655900" cy="1984500"/>
          </a:xfrm>
          <a:prstGeom prst="straightConnector1">
            <a:avLst/>
          </a:prstGeom>
          <a:noFill/>
          <a:ln cap="flat" cmpd="sng" w="38100">
            <a:solidFill>
              <a:schemeClr val="dk1"/>
            </a:solidFill>
            <a:prstDash val="solid"/>
            <a:round/>
            <a:headEnd len="med" w="med" type="none"/>
            <a:tailEnd len="med" w="med" type="triangle"/>
          </a:ln>
        </p:spPr>
      </p:cxnSp>
      <p:cxnSp>
        <p:nvCxnSpPr>
          <p:cNvPr id="300" name="Google Shape;300;p43"/>
          <p:cNvCxnSpPr/>
          <p:nvPr/>
        </p:nvCxnSpPr>
        <p:spPr>
          <a:xfrm>
            <a:off x="7198075" y="7156175"/>
            <a:ext cx="2054700" cy="684900"/>
          </a:xfrm>
          <a:prstGeom prst="straightConnector1">
            <a:avLst/>
          </a:prstGeom>
          <a:noFill/>
          <a:ln cap="flat" cmpd="sng" w="38100">
            <a:solidFill>
              <a:schemeClr val="dk1"/>
            </a:solidFill>
            <a:prstDash val="solid"/>
            <a:round/>
            <a:headEnd len="med" w="med" type="none"/>
            <a:tailEnd len="med" w="med" type="triangle"/>
          </a:ln>
        </p:spPr>
      </p:cxnSp>
      <p:cxnSp>
        <p:nvCxnSpPr>
          <p:cNvPr id="301" name="Google Shape;301;p43"/>
          <p:cNvCxnSpPr/>
          <p:nvPr/>
        </p:nvCxnSpPr>
        <p:spPr>
          <a:xfrm flipH="1" rot="10800000">
            <a:off x="7575475" y="8833400"/>
            <a:ext cx="3508200" cy="237600"/>
          </a:xfrm>
          <a:prstGeom prst="straightConnector1">
            <a:avLst/>
          </a:prstGeom>
          <a:noFill/>
          <a:ln cap="flat" cmpd="sng" w="38100">
            <a:solidFill>
              <a:schemeClr val="dk1"/>
            </a:solidFill>
            <a:prstDash val="solid"/>
            <a:round/>
            <a:headEnd len="med" w="med" type="non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4"/>
          <p:cNvSpPr txBox="1"/>
          <p:nvPr/>
        </p:nvSpPr>
        <p:spPr>
          <a:xfrm>
            <a:off x="368575" y="1235200"/>
            <a:ext cx="5557500" cy="985200"/>
          </a:xfrm>
          <a:prstGeom prst="rect">
            <a:avLst/>
          </a:prstGeom>
          <a:noFill/>
          <a:ln>
            <a:noFill/>
          </a:ln>
        </p:spPr>
        <p:txBody>
          <a:bodyPr anchorCtr="0" anchor="t" bIns="91425" lIns="91425" spcFirstLastPara="1" rIns="91425" wrap="square" tIns="91425">
            <a:spAutoFit/>
          </a:bodyPr>
          <a:lstStyle/>
          <a:p>
            <a:pPr xmlns:a="http://schemas.openxmlformats.org/drawingml/2006/main" indent="0" lvl="0" marL="0" rtl="0" algn="l">
              <a:spcBef>
                <a:spcPts val="0"/>
              </a:spcBef>
              <a:spcAft>
                <a:spcPts val="0"/>
              </a:spcAft>
              <a:buNone/>
            </a:pPr>
            <a:r xmlns:a="http://schemas.openxmlformats.org/drawingml/2006/main">
              <a:rPr b="1" lang="es" sz="5200">
                <a:solidFill>
                  <a:schemeClr val="dk1"/>
                </a:solidFill>
                <a:latin typeface="Poppins"/>
                <a:ea typeface="Poppins"/>
                <a:cs typeface="Poppins"/>
                <a:sym typeface="Poppins"/>
              </a:rPr>
              <a:t>¡Inténtalo tú mismo!</a:t>
            </a:r>
            <a:endParaRPr xmlns:a="http://schemas.openxmlformats.org/drawingml/2006/main" sz="4800"/>
          </a:p>
        </p:txBody>
      </p:sp>
      <p:sp>
        <p:nvSpPr>
          <p:cNvPr id="307" name="Google Shape;307;p44"/>
          <p:cNvSpPr txBox="1"/>
          <p:nvPr/>
        </p:nvSpPr>
        <p:spPr>
          <a:xfrm>
            <a:off x="600000" y="2153700"/>
            <a:ext cx="7170300" cy="75618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rPr b="1" lang="es" sz="3600">
                <a:solidFill>
                  <a:schemeClr val="dk1"/>
                </a:solidFill>
                <a:latin typeface="Poppins"/>
                <a:ea typeface="Poppins"/>
                <a:cs typeface="Poppins"/>
                <a:sym typeface="Poppins"/>
              </a:rPr>
              <a:t>Utilice el resultado que generó en el último Pruébelo usted mismo y...</a:t>
            </a:r>
            <a:endParaRPr xmlns:a="http://schemas.openxmlformats.org/drawingml/2006/main" b="1" sz="3600">
              <a:solidFill>
                <a:schemeClr val="dk1"/>
              </a:solidFill>
              <a:latin typeface="Poppins"/>
              <a:ea typeface="Poppins"/>
              <a:cs typeface="Poppins"/>
              <a:sym typeface="Poppins"/>
            </a:endParaRPr>
          </a:p>
          <a:p>
            <a:pPr xmlns:a="http://schemas.openxmlformats.org/drawingml/2006/main" indent="0" lvl="0" marL="0" rtl="0" algn="l">
              <a:spcBef>
                <a:spcPts val="0"/>
              </a:spcBef>
              <a:spcAft>
                <a:spcPts val="0"/>
              </a:spcAft>
              <a:buNone/>
            </a:pPr>
            <a:r xmlns:a="http://schemas.openxmlformats.org/drawingml/2006/main">
              <a:rPr b="1" lang="es" sz="3600">
                <a:solidFill>
                  <a:schemeClr val="dk1"/>
                </a:solidFill>
                <a:latin typeface="Poppins"/>
                <a:ea typeface="Poppins"/>
                <a:cs typeface="Poppins"/>
                <a:sym typeface="Poppins"/>
              </a:rPr>
              <a:t> </a:t>
            </a:r>
            <a:r xmlns:a="http://schemas.openxmlformats.org/drawingml/2006/main">
              <a:rPr lang="es" sz="3600">
                <a:solidFill>
                  <a:schemeClr val="dk1"/>
                </a:solidFill>
                <a:latin typeface="Poppins"/>
                <a:ea typeface="Poppins"/>
                <a:cs typeface="Poppins"/>
                <a:sym typeface="Poppins"/>
              </a:rPr>
              <a:t> </a:t>
            </a:r>
            <a:endParaRPr xmlns:a="http://schemas.openxmlformats.org/drawingml/2006/main" sz="3600">
              <a:solidFill>
                <a:schemeClr val="dk1"/>
              </a:solidFill>
              <a:latin typeface="Poppins"/>
              <a:ea typeface="Poppins"/>
              <a:cs typeface="Poppins"/>
              <a:sym typeface="Poppins"/>
            </a:endParaRPr>
          </a:p>
          <a:p>
            <a:pPr xmlns:a="http://schemas.openxmlformats.org/drawingml/2006/main" indent="-457200" lvl="0" marL="457200" rtl="0" algn="l">
              <a:spcBef>
                <a:spcPts val="0"/>
              </a:spcBef>
              <a:spcAft>
                <a:spcPts val="0"/>
              </a:spcAft>
              <a:buClr>
                <a:schemeClr val="dk1"/>
              </a:buClr>
              <a:buSzPts val="3600"/>
              <a:buFont typeface="Poppins"/>
              <a:buAutoNum type="arabicPeriod"/>
            </a:pPr>
            <a:r xmlns:a="http://schemas.openxmlformats.org/drawingml/2006/main">
              <a:rPr b="1" lang="es" sz="3600">
                <a:solidFill>
                  <a:schemeClr val="dk1"/>
                </a:solidFill>
                <a:latin typeface="Poppins"/>
                <a:ea typeface="Poppins"/>
                <a:cs typeface="Poppins"/>
                <a:sym typeface="Poppins"/>
              </a:rPr>
              <a:t>Traduzca su resultado </a:t>
            </a:r>
            <a:r xmlns:a="http://schemas.openxmlformats.org/drawingml/2006/main">
              <a:rPr lang="es" sz="3600">
                <a:solidFill>
                  <a:schemeClr val="dk1"/>
                </a:solidFill>
                <a:latin typeface="Poppins"/>
                <a:ea typeface="Poppins"/>
                <a:cs typeface="Poppins"/>
                <a:sym typeface="Poppins"/>
              </a:rPr>
              <a:t>a un idioma que pueda necesitar para algunos de sus estudiantes.</a:t>
            </a:r>
            <a:endParaRPr xmlns:a="http://schemas.openxmlformats.org/drawingml/2006/main" b="1" sz="3600">
              <a:solidFill>
                <a:schemeClr val="dk1"/>
              </a:solidFill>
              <a:latin typeface="Poppins"/>
              <a:ea typeface="Poppins"/>
              <a:cs typeface="Poppins"/>
              <a:sym typeface="Poppins"/>
            </a:endParaRPr>
          </a:p>
          <a:p>
            <a:pPr xmlns:a="http://schemas.openxmlformats.org/drawingml/2006/main" indent="-457200" lvl="0" marL="457200" rtl="0" algn="l">
              <a:spcBef>
                <a:spcPts val="0"/>
              </a:spcBef>
              <a:spcAft>
                <a:spcPts val="0"/>
              </a:spcAft>
              <a:buClr>
                <a:schemeClr val="dk1"/>
              </a:buClr>
              <a:buSzPts val="3600"/>
              <a:buFont typeface="Poppins"/>
              <a:buAutoNum type="arabicPeriod"/>
            </a:pPr>
            <a:r xmlns:a="http://schemas.openxmlformats.org/drawingml/2006/main">
              <a:rPr b="1" lang="es" sz="3600">
                <a:solidFill>
                  <a:schemeClr val="dk1"/>
                </a:solidFill>
                <a:latin typeface="Poppins"/>
                <a:ea typeface="Poppins"/>
                <a:cs typeface="Poppins"/>
                <a:sym typeface="Poppins"/>
              </a:rPr>
              <a:t>Utilice una de las Acciones </a:t>
            </a:r>
            <a:r xmlns:a="http://schemas.openxmlformats.org/drawingml/2006/main">
              <a:rPr lang="es" sz="3600">
                <a:solidFill>
                  <a:schemeClr val="dk1"/>
                </a:solidFill>
                <a:latin typeface="Poppins"/>
                <a:ea typeface="Poppins"/>
                <a:cs typeface="Poppins"/>
                <a:sym typeface="Poppins"/>
              </a:rPr>
              <a:t>para modificar sus resultados.</a:t>
            </a:r>
            <a:endParaRPr xmlns:a="http://schemas.openxmlformats.org/drawingml/2006/main" sz="3600">
              <a:solidFill>
                <a:schemeClr val="dk1"/>
              </a:solidFill>
              <a:latin typeface="Poppins"/>
              <a:ea typeface="Poppins"/>
              <a:cs typeface="Poppins"/>
              <a:sym typeface="Poppins"/>
            </a:endParaRPr>
          </a:p>
          <a:p>
            <a:pPr xmlns:a="http://schemas.openxmlformats.org/drawingml/2006/main" indent="-457200" lvl="0" marL="457200" rtl="0" algn="l">
              <a:spcBef>
                <a:spcPts val="0"/>
              </a:spcBef>
              <a:spcAft>
                <a:spcPts val="0"/>
              </a:spcAft>
              <a:buClr>
                <a:schemeClr val="dk1"/>
              </a:buClr>
              <a:buSzPts val="3600"/>
              <a:buFont typeface="Poppins"/>
              <a:buAutoNum type="arabicPeriod"/>
            </a:pPr>
            <a:r xmlns:a="http://schemas.openxmlformats.org/drawingml/2006/main">
              <a:rPr b="1" lang="es" sz="3600">
                <a:solidFill>
                  <a:schemeClr val="dk1"/>
                </a:solidFill>
                <a:latin typeface="Poppins"/>
                <a:ea typeface="Poppins"/>
                <a:cs typeface="Poppins"/>
                <a:sym typeface="Poppins"/>
              </a:rPr>
              <a:t>Si tiene tiempo, use la barra de chat Raina </a:t>
            </a:r>
            <a:r xmlns:a="http://schemas.openxmlformats.org/drawingml/2006/main">
              <a:rPr lang="es" sz="3600">
                <a:solidFill>
                  <a:schemeClr val="dk1"/>
                </a:solidFill>
                <a:latin typeface="Poppins"/>
                <a:ea typeface="Poppins"/>
                <a:cs typeface="Poppins"/>
                <a:sym typeface="Poppins"/>
              </a:rPr>
              <a:t>para modificar su salida de una manera diferente.</a:t>
            </a:r>
            <a:endParaRPr xmlns:a="http://schemas.openxmlformats.org/drawingml/2006/main" b="1" sz="3600">
              <a:solidFill>
                <a:schemeClr val="dk1"/>
              </a:solidFill>
              <a:latin typeface="Poppins"/>
              <a:ea typeface="Poppins"/>
              <a:cs typeface="Poppins"/>
              <a:sym typeface="Poppins"/>
            </a:endParaRPr>
          </a:p>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sz="3600">
              <a:solidFill>
                <a:schemeClr val="dk1"/>
              </a:solidFill>
              <a:latin typeface="Poppins"/>
              <a:ea typeface="Poppins"/>
              <a:cs typeface="Poppins"/>
              <a:sym typeface="Poppins"/>
            </a:endParaRPr>
          </a:p>
        </p:txBody>
      </p:sp>
      <p:pic>
        <p:nvPicPr>
          <p:cNvPr id="308" name="Google Shape;308;p44"/>
          <p:cNvPicPr preferRelativeResize="0"/>
          <p:nvPr/>
        </p:nvPicPr>
        <p:blipFill>
          <a:blip r:embed="rId3">
            <a:alphaModFix/>
          </a:blip>
          <a:stretch>
            <a:fillRect/>
          </a:stretch>
        </p:blipFill>
        <p:spPr>
          <a:xfrm>
            <a:off x="8707450" y="1493825"/>
            <a:ext cx="9361926" cy="7520643"/>
          </a:xfrm>
          <a:prstGeom prst="rect">
            <a:avLst/>
          </a:prstGeom>
          <a:noFill/>
          <a:ln>
            <a:noFill/>
          </a:ln>
        </p:spPr>
      </p:pic>
      <p:sp>
        <p:nvSpPr>
          <p:cNvPr id="309" name="Google Shape;309;p44"/>
          <p:cNvSpPr txBox="1"/>
          <p:nvPr>
            <p:ph type="title"/>
          </p:nvPr>
        </p:nvSpPr>
        <p:spPr>
          <a:xfrm>
            <a:off x="535700" y="22250"/>
            <a:ext cx="15056400" cy="968400"/>
          </a:xfrm>
          <a:prstGeom prst="rect">
            <a:avLst/>
          </a:prstGeom>
          <a:noFill/>
          <a:ln>
            <a:noFill/>
          </a:ln>
        </p:spPr>
        <p:txBody>
          <a:bodyPr anchorCtr="0" anchor="b" bIns="38100" lIns="38100" spcFirstLastPara="1" rIns="38100" wrap="square" tIns="38100">
            <a:noAutofit/>
          </a:bodyPr>
          <a:lstStyle/>
          <a:p>
            <a:pPr xmlns:a="http://schemas.openxmlformats.org/drawingml/2006/main" indent="0" lvl="0" marL="0" rtl="0" algn="l">
              <a:lnSpc>
                <a:spcPct val="100000"/>
              </a:lnSpc>
              <a:spcBef>
                <a:spcPts val="0"/>
              </a:spcBef>
              <a:spcAft>
                <a:spcPts val="0"/>
              </a:spcAft>
              <a:buSzPts val="2000"/>
              <a:buNone/>
            </a:pPr>
            <a:r xmlns:a="http://schemas.openxmlformats.org/drawingml/2006/main">
              <a:rPr b="1" lang="es" sz="5200"/>
              <a:t>Cómo modificar sus resultados</a:t>
            </a:r>
            <a:endParaRPr xmlns:a="http://schemas.openxmlformats.org/drawingml/2006/main" b="1" sz="5200"/>
          </a:p>
        </p:txBody>
      </p:sp>
      <p:cxnSp>
        <p:nvCxnSpPr>
          <p:cNvPr id="310" name="Google Shape;310;p44"/>
          <p:cNvCxnSpPr/>
          <p:nvPr/>
        </p:nvCxnSpPr>
        <p:spPr>
          <a:xfrm flipH="1" rot="10800000">
            <a:off x="600000" y="1048375"/>
            <a:ext cx="9379500" cy="13500"/>
          </a:xfrm>
          <a:prstGeom prst="straightConnector1">
            <a:avLst/>
          </a:prstGeom>
          <a:noFill/>
          <a:ln cap="flat" cmpd="sng" w="114300">
            <a:solidFill>
              <a:srgbClr val="5F26FC"/>
            </a:solidFill>
            <a:prstDash val="solid"/>
            <a:round/>
            <a:headEnd len="sm" w="sm" type="none"/>
            <a:tailEnd len="sm" w="sm"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cxnSp>
        <p:nvCxnSpPr>
          <p:cNvPr id="315" name="Google Shape;315;p45"/>
          <p:cNvCxnSpPr/>
          <p:nvPr/>
        </p:nvCxnSpPr>
        <p:spPr>
          <a:xfrm rot="10800000">
            <a:off x="9525200" y="5031850"/>
            <a:ext cx="1353000" cy="1264500"/>
          </a:xfrm>
          <a:prstGeom prst="straightConnector1">
            <a:avLst/>
          </a:prstGeom>
          <a:noFill/>
          <a:ln cap="flat" cmpd="sng" w="38100">
            <a:solidFill>
              <a:schemeClr val="dk2"/>
            </a:solidFill>
            <a:prstDash val="solid"/>
            <a:round/>
            <a:headEnd len="med" w="med" type="none"/>
            <a:tailEnd len="med" w="med" type="triangle"/>
          </a:ln>
        </p:spPr>
      </p:cxnSp>
      <p:sp>
        <p:nvSpPr>
          <p:cNvPr id="316" name="Google Shape;316;p45"/>
          <p:cNvSpPr txBox="1"/>
          <p:nvPr>
            <p:ph type="title"/>
          </p:nvPr>
        </p:nvSpPr>
        <p:spPr>
          <a:xfrm>
            <a:off x="535700" y="22250"/>
            <a:ext cx="15056400" cy="968400"/>
          </a:xfrm>
          <a:prstGeom prst="rect">
            <a:avLst/>
          </a:prstGeom>
          <a:noFill/>
          <a:ln>
            <a:noFill/>
          </a:ln>
        </p:spPr>
        <p:txBody>
          <a:bodyPr anchorCtr="0" anchor="b" bIns="38100" lIns="38100" spcFirstLastPara="1" rIns="38100" wrap="square" tIns="38100">
            <a:noAutofit/>
          </a:bodyPr>
          <a:lstStyle/>
          <a:p>
            <a:pPr xmlns:a="http://schemas.openxmlformats.org/drawingml/2006/main" indent="0" lvl="0" marL="0" rtl="0" algn="l">
              <a:lnSpc>
                <a:spcPct val="100000"/>
              </a:lnSpc>
              <a:spcBef>
                <a:spcPts val="0"/>
              </a:spcBef>
              <a:spcAft>
                <a:spcPts val="0"/>
              </a:spcAft>
              <a:buSzPts val="2000"/>
              <a:buNone/>
            </a:pPr>
            <a:r xmlns:a="http://schemas.openxmlformats.org/drawingml/2006/main">
              <a:rPr b="1" lang="es" sz="5200"/>
              <a:t>Cómo copiar o exportar sus resultados</a:t>
            </a:r>
            <a:endParaRPr xmlns:a="http://schemas.openxmlformats.org/drawingml/2006/main" b="1" sz="5200"/>
          </a:p>
        </p:txBody>
      </p:sp>
      <p:cxnSp>
        <p:nvCxnSpPr>
          <p:cNvPr id="317" name="Google Shape;317;p45"/>
          <p:cNvCxnSpPr/>
          <p:nvPr/>
        </p:nvCxnSpPr>
        <p:spPr>
          <a:xfrm flipH="1" rot="10800000">
            <a:off x="600000" y="1048375"/>
            <a:ext cx="11979300" cy="13500"/>
          </a:xfrm>
          <a:prstGeom prst="straightConnector1">
            <a:avLst/>
          </a:prstGeom>
          <a:noFill/>
          <a:ln cap="flat" cmpd="sng" w="114300">
            <a:solidFill>
              <a:srgbClr val="5F26FC"/>
            </a:solidFill>
            <a:prstDash val="solid"/>
            <a:round/>
            <a:headEnd len="sm" w="sm" type="none"/>
            <a:tailEnd len="sm" w="sm" type="none"/>
          </a:ln>
        </p:spPr>
      </p:cxnSp>
      <p:pic>
        <p:nvPicPr>
          <p:cNvPr id="318" name="Google Shape;318;p45"/>
          <p:cNvPicPr preferRelativeResize="0"/>
          <p:nvPr/>
        </p:nvPicPr>
        <p:blipFill>
          <a:blip r:embed="rId3">
            <a:alphaModFix/>
          </a:blip>
          <a:stretch>
            <a:fillRect/>
          </a:stretch>
        </p:blipFill>
        <p:spPr>
          <a:xfrm>
            <a:off x="0" y="2687888"/>
            <a:ext cx="11363692" cy="4911225"/>
          </a:xfrm>
          <a:prstGeom prst="rect">
            <a:avLst/>
          </a:prstGeom>
          <a:noFill/>
          <a:ln>
            <a:noFill/>
          </a:ln>
        </p:spPr>
      </p:pic>
      <p:sp>
        <p:nvSpPr>
          <p:cNvPr id="319" name="Google Shape;319;p45"/>
          <p:cNvSpPr txBox="1"/>
          <p:nvPr/>
        </p:nvSpPr>
        <p:spPr>
          <a:xfrm>
            <a:off x="11712725" y="2511600"/>
            <a:ext cx="6708900" cy="52638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Clr>
                <a:schemeClr val="dk1"/>
              </a:buClr>
              <a:buSzPts val="1100"/>
              <a:buFont typeface="Arial"/>
              <a:buNone/>
            </a:pPr>
            <a:r xmlns:a="http://schemas.openxmlformats.org/drawingml/2006/main">
              <a:t/>
            </a:r>
            <a:endParaRPr xmlns:a="http://schemas.openxmlformats.org/drawingml/2006/main" sz="3600">
              <a:solidFill>
                <a:schemeClr val="dk1"/>
              </a:solidFill>
              <a:latin typeface="Poppins"/>
              <a:ea typeface="Poppins"/>
              <a:cs typeface="Poppins"/>
              <a:sym typeface="Poppins"/>
            </a:endParaRPr>
          </a:p>
          <a:p>
            <a:pPr xmlns:a="http://schemas.openxmlformats.org/drawingml/2006/main" indent="-457200" lvl="0" marL="457200" rtl="0" algn="l">
              <a:spcBef>
                <a:spcPts val="0"/>
              </a:spcBef>
              <a:spcAft>
                <a:spcPts val="0"/>
              </a:spcAft>
              <a:buClr>
                <a:schemeClr val="dk1"/>
              </a:buClr>
              <a:buSzPts val="3600"/>
              <a:buFont typeface="Poppins"/>
              <a:buAutoNum type="arabicPeriod"/>
            </a:pPr>
            <a:r xmlns:a="http://schemas.openxmlformats.org/drawingml/2006/main">
              <a:rPr b="1" lang="es" sz="3600">
                <a:solidFill>
                  <a:schemeClr val="dk1"/>
                </a:solidFill>
                <a:latin typeface="Poppins"/>
                <a:ea typeface="Poppins"/>
                <a:cs typeface="Poppins"/>
                <a:sym typeface="Poppins"/>
              </a:rPr>
              <a:t>Copie </a:t>
            </a:r>
            <a:r xmlns:a="http://schemas.openxmlformats.org/drawingml/2006/main">
              <a:rPr lang="es" sz="3600">
                <a:solidFill>
                  <a:schemeClr val="dk1"/>
                </a:solidFill>
                <a:latin typeface="Poppins"/>
                <a:ea typeface="Poppins"/>
                <a:cs typeface="Poppins"/>
                <a:sym typeface="Poppins"/>
              </a:rPr>
              <a:t>sus resultados en su portapapeles para poder pegarlos donde desee.</a:t>
            </a:r>
            <a:r xmlns:a="http://schemas.openxmlformats.org/drawingml/2006/main">
              <a:rPr b="1" lang="es" sz="3600">
                <a:solidFill>
                  <a:schemeClr val="dk1"/>
                </a:solidFill>
                <a:latin typeface="Poppins"/>
                <a:ea typeface="Poppins"/>
                <a:cs typeface="Poppins"/>
                <a:sym typeface="Poppins"/>
              </a:rPr>
              <a:t> </a:t>
            </a:r>
            <a:endParaRPr xmlns:a="http://schemas.openxmlformats.org/drawingml/2006/main" sz="3600">
              <a:solidFill>
                <a:schemeClr val="dk1"/>
              </a:solidFill>
              <a:latin typeface="Poppins"/>
              <a:ea typeface="Poppins"/>
              <a:cs typeface="Poppins"/>
              <a:sym typeface="Poppins"/>
            </a:endParaRPr>
          </a:p>
          <a:p>
            <a:pPr xmlns:a="http://schemas.openxmlformats.org/drawingml/2006/main" indent="-457200" lvl="0" marL="457200" rtl="0" algn="l">
              <a:spcBef>
                <a:spcPts val="0"/>
              </a:spcBef>
              <a:spcAft>
                <a:spcPts val="0"/>
              </a:spcAft>
              <a:buClr>
                <a:schemeClr val="dk1"/>
              </a:buClr>
              <a:buSzPts val="3600"/>
              <a:buFont typeface="Poppins"/>
              <a:buAutoNum type="arabicPeriod"/>
            </a:pPr>
            <a:r xmlns:a="http://schemas.openxmlformats.org/drawingml/2006/main">
              <a:rPr b="1" lang="es" sz="3600">
                <a:solidFill>
                  <a:schemeClr val="dk1"/>
                </a:solidFill>
                <a:latin typeface="Poppins"/>
                <a:ea typeface="Poppins"/>
                <a:cs typeface="Poppins"/>
                <a:sym typeface="Poppins"/>
              </a:rPr>
              <a:t>Exportar</a:t>
            </a:r>
            <a:r xmlns:a="http://schemas.openxmlformats.org/drawingml/2006/main">
              <a:rPr lang="es" sz="3600">
                <a:solidFill>
                  <a:schemeClr val="dk1"/>
                </a:solidFill>
                <a:latin typeface="Poppins"/>
                <a:ea typeface="Poppins"/>
                <a:cs typeface="Poppins"/>
                <a:sym typeface="Poppins"/>
              </a:rPr>
              <a:t> </a:t>
            </a:r>
            <a:r xmlns:a="http://schemas.openxmlformats.org/drawingml/2006/main">
              <a:rPr lang="es" sz="3600">
                <a:solidFill>
                  <a:schemeClr val="dk1"/>
                </a:solidFill>
              </a:rPr>
              <a:t>su salida a muchas plataformas diferentes.</a:t>
            </a:r>
            <a:endParaRPr xmlns:a="http://schemas.openxmlformats.org/drawingml/2006/main" sz="3600">
              <a:solidFill>
                <a:schemeClr val="dk1"/>
              </a:solidFill>
              <a:latin typeface="Poppins"/>
              <a:ea typeface="Poppins"/>
              <a:cs typeface="Poppins"/>
              <a:sym typeface="Poppins"/>
            </a:endParaRPr>
          </a:p>
          <a:p>
            <a:pPr xmlns:a="http://schemas.openxmlformats.org/drawingml/2006/main" indent="0" lvl="0" marL="0" rtl="0" algn="l">
              <a:spcBef>
                <a:spcPts val="0"/>
              </a:spcBef>
              <a:spcAft>
                <a:spcPts val="0"/>
              </a:spcAft>
              <a:buClr>
                <a:schemeClr val="dk1"/>
              </a:buClr>
              <a:buSzPts val="1100"/>
              <a:buFont typeface="Arial"/>
              <a:buNone/>
            </a:pPr>
            <a:r xmlns:a="http://schemas.openxmlformats.org/drawingml/2006/main">
              <a:t/>
            </a:r>
            <a:endParaRPr xmlns:a="http://schemas.openxmlformats.org/drawingml/2006/main" sz="3600">
              <a:solidFill>
                <a:schemeClr val="dk1"/>
              </a:solidFill>
              <a:latin typeface="Poppins"/>
              <a:ea typeface="Poppins"/>
              <a:cs typeface="Poppins"/>
              <a:sym typeface="Poppins"/>
            </a:endParaRPr>
          </a:p>
        </p:txBody>
      </p:sp>
      <p:cxnSp>
        <p:nvCxnSpPr>
          <p:cNvPr id="320" name="Google Shape;320;p45"/>
          <p:cNvCxnSpPr/>
          <p:nvPr/>
        </p:nvCxnSpPr>
        <p:spPr>
          <a:xfrm rot="10800000">
            <a:off x="10161175" y="3172825"/>
            <a:ext cx="1537500" cy="265500"/>
          </a:xfrm>
          <a:prstGeom prst="straightConnector1">
            <a:avLst/>
          </a:prstGeom>
          <a:noFill/>
          <a:ln cap="flat" cmpd="sng" w="38100">
            <a:solidFill>
              <a:schemeClr val="dk1"/>
            </a:solidFill>
            <a:prstDash val="solid"/>
            <a:round/>
            <a:headEnd len="med" w="med" type="none"/>
            <a:tailEnd len="med" w="med" type="triangle"/>
          </a:ln>
        </p:spPr>
      </p:cxnSp>
      <p:cxnSp>
        <p:nvCxnSpPr>
          <p:cNvPr id="321" name="Google Shape;321;p45"/>
          <p:cNvCxnSpPr/>
          <p:nvPr/>
        </p:nvCxnSpPr>
        <p:spPr>
          <a:xfrm rot="10800000">
            <a:off x="10091275" y="3857425"/>
            <a:ext cx="1537500" cy="1761300"/>
          </a:xfrm>
          <a:prstGeom prst="straightConnector1">
            <a:avLst/>
          </a:prstGeom>
          <a:noFill/>
          <a:ln cap="flat" cmpd="sng" w="38100">
            <a:solidFill>
              <a:schemeClr val="dk1"/>
            </a:solidFill>
            <a:prstDash val="solid"/>
            <a:round/>
            <a:headEnd len="med" w="med" type="none"/>
            <a:tailEnd len="med" w="med" type="triangle"/>
          </a:ln>
        </p:spPr>
      </p:cxnSp>
      <p:sp>
        <p:nvSpPr>
          <p:cNvPr id="322" name="Google Shape;322;p45"/>
          <p:cNvSpPr txBox="1"/>
          <p:nvPr/>
        </p:nvSpPr>
        <p:spPr>
          <a:xfrm>
            <a:off x="349425" y="1621325"/>
            <a:ext cx="10272900" cy="738900"/>
          </a:xfrm>
          <a:prstGeom prst="rect">
            <a:avLst/>
          </a:prstGeom>
          <a:noFill/>
          <a:ln>
            <a:noFill/>
          </a:ln>
        </p:spPr>
        <p:txBody>
          <a:bodyPr anchorCtr="0" anchor="t" bIns="91425" lIns="91425" spcFirstLastPara="1" rIns="91425" wrap="square" tIns="91425">
            <a:spAutoFit/>
          </a:bodyPr>
          <a:lstStyle/>
          <a:p>
            <a:pPr xmlns:a="http://schemas.openxmlformats.org/drawingml/2006/main" indent="0" lvl="0" marL="0" rtl="0" algn="l">
              <a:spcBef>
                <a:spcPts val="0"/>
              </a:spcBef>
              <a:spcAft>
                <a:spcPts val="0"/>
              </a:spcAft>
              <a:buNone/>
            </a:pPr>
            <a:r xmlns:a="http://schemas.openxmlformats.org/drawingml/2006/main">
              <a:rPr b="1" lang="es" sz="3600">
                <a:solidFill>
                  <a:schemeClr val="dk1"/>
                </a:solidFill>
                <a:latin typeface="Poppins"/>
                <a:ea typeface="Poppins"/>
                <a:cs typeface="Poppins"/>
                <a:sym typeface="Poppins"/>
              </a:rPr>
              <a:t>Puede copiar o exportar sus resultados al...</a:t>
            </a:r>
            <a:endParaRPr xmlns:a="http://schemas.openxmlformats.org/drawingml/2006/main" sz="3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6"/>
          <p:cNvSpPr txBox="1"/>
          <p:nvPr/>
        </p:nvSpPr>
        <p:spPr>
          <a:xfrm>
            <a:off x="368575" y="1235200"/>
            <a:ext cx="5557500" cy="985200"/>
          </a:xfrm>
          <a:prstGeom prst="rect">
            <a:avLst/>
          </a:prstGeom>
          <a:noFill/>
          <a:ln>
            <a:noFill/>
          </a:ln>
        </p:spPr>
        <p:txBody>
          <a:bodyPr anchorCtr="0" anchor="t" bIns="91425" lIns="91425" spcFirstLastPara="1" rIns="91425" wrap="square" tIns="91425">
            <a:spAutoFit/>
          </a:bodyPr>
          <a:lstStyle/>
          <a:p>
            <a:pPr xmlns:a="http://schemas.openxmlformats.org/drawingml/2006/main" indent="0" lvl="0" marL="0" rtl="0" algn="l">
              <a:spcBef>
                <a:spcPts val="0"/>
              </a:spcBef>
              <a:spcAft>
                <a:spcPts val="0"/>
              </a:spcAft>
              <a:buNone/>
            </a:pPr>
            <a:r xmlns:a="http://schemas.openxmlformats.org/drawingml/2006/main">
              <a:rPr b="1" lang="es" sz="5200">
                <a:solidFill>
                  <a:schemeClr val="dk1"/>
                </a:solidFill>
                <a:latin typeface="Poppins"/>
                <a:ea typeface="Poppins"/>
                <a:cs typeface="Poppins"/>
                <a:sym typeface="Poppins"/>
              </a:rPr>
              <a:t>¡Inténtalo tú mismo!</a:t>
            </a:r>
            <a:endParaRPr xmlns:a="http://schemas.openxmlformats.org/drawingml/2006/main" sz="4800"/>
          </a:p>
        </p:txBody>
      </p:sp>
      <p:sp>
        <p:nvSpPr>
          <p:cNvPr id="328" name="Google Shape;328;p46"/>
          <p:cNvSpPr txBox="1"/>
          <p:nvPr/>
        </p:nvSpPr>
        <p:spPr>
          <a:xfrm>
            <a:off x="460200" y="2220400"/>
            <a:ext cx="6430500" cy="75618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rPr b="1" lang="es" sz="3600">
                <a:solidFill>
                  <a:schemeClr val="dk1"/>
                </a:solidFill>
                <a:latin typeface="Poppins"/>
                <a:ea typeface="Poppins"/>
                <a:cs typeface="Poppins"/>
                <a:sym typeface="Poppins"/>
              </a:rPr>
              <a:t>Copie o exporte sus resultados.</a:t>
            </a:r>
            <a:endParaRPr xmlns:a="http://schemas.openxmlformats.org/drawingml/2006/main" b="1" sz="3600">
              <a:solidFill>
                <a:schemeClr val="dk1"/>
              </a:solidFill>
              <a:latin typeface="Poppins"/>
              <a:ea typeface="Poppins"/>
              <a:cs typeface="Poppins"/>
              <a:sym typeface="Poppins"/>
            </a:endParaRPr>
          </a:p>
          <a:p>
            <a:pPr xmlns:a="http://schemas.openxmlformats.org/drawingml/2006/main" indent="0" lvl="0" marL="0" rtl="0" algn="l">
              <a:spcBef>
                <a:spcPts val="0"/>
              </a:spcBef>
              <a:spcAft>
                <a:spcPts val="0"/>
              </a:spcAft>
              <a:buNone/>
            </a:pPr>
            <a:r xmlns:a="http://schemas.openxmlformats.org/drawingml/2006/main">
              <a:rPr b="1" lang="es" sz="3600">
                <a:solidFill>
                  <a:schemeClr val="dk1"/>
                </a:solidFill>
                <a:latin typeface="Poppins"/>
                <a:ea typeface="Poppins"/>
                <a:cs typeface="Poppins"/>
                <a:sym typeface="Poppins"/>
              </a:rPr>
              <a:t> </a:t>
            </a:r>
            <a:r xmlns:a="http://schemas.openxmlformats.org/drawingml/2006/main">
              <a:rPr lang="es" sz="3600">
                <a:solidFill>
                  <a:schemeClr val="dk1"/>
                </a:solidFill>
                <a:latin typeface="Poppins"/>
                <a:ea typeface="Poppins"/>
                <a:cs typeface="Poppins"/>
                <a:sym typeface="Poppins"/>
              </a:rPr>
              <a:t> </a:t>
            </a:r>
            <a:endParaRPr xmlns:a="http://schemas.openxmlformats.org/drawingml/2006/main" sz="3600">
              <a:solidFill>
                <a:schemeClr val="dk1"/>
              </a:solidFill>
              <a:latin typeface="Poppins"/>
              <a:ea typeface="Poppins"/>
              <a:cs typeface="Poppins"/>
              <a:sym typeface="Poppins"/>
            </a:endParaRPr>
          </a:p>
          <a:p>
            <a:pPr xmlns:a="http://schemas.openxmlformats.org/drawingml/2006/main" indent="-457200" lvl="0" marL="457200" rtl="0" algn="l">
              <a:spcBef>
                <a:spcPts val="0"/>
              </a:spcBef>
              <a:spcAft>
                <a:spcPts val="0"/>
              </a:spcAft>
              <a:buClr>
                <a:schemeClr val="dk1"/>
              </a:buClr>
              <a:buSzPts val="3600"/>
              <a:buFont typeface="Poppins"/>
              <a:buAutoNum type="arabicPeriod"/>
            </a:pPr>
            <a:r xmlns:a="http://schemas.openxmlformats.org/drawingml/2006/main">
              <a:rPr b="1" lang="es" sz="3600">
                <a:solidFill>
                  <a:schemeClr val="dk1"/>
                </a:solidFill>
                <a:latin typeface="Poppins"/>
                <a:ea typeface="Poppins"/>
                <a:cs typeface="Poppins"/>
                <a:sym typeface="Poppins"/>
              </a:rPr>
              <a:t>Copie sus resultados </a:t>
            </a:r>
            <a:r xmlns:a="http://schemas.openxmlformats.org/drawingml/2006/main">
              <a:rPr lang="es" sz="3600">
                <a:solidFill>
                  <a:schemeClr val="dk1"/>
                </a:solidFill>
                <a:latin typeface="Poppins"/>
                <a:ea typeface="Poppins"/>
                <a:cs typeface="Poppins"/>
                <a:sym typeface="Poppins"/>
              </a:rPr>
              <a:t>en su portapapeles y péguelos en un documento de su elección.</a:t>
            </a:r>
            <a:r xmlns:a="http://schemas.openxmlformats.org/drawingml/2006/main">
              <a:rPr b="1" lang="es" sz="3600">
                <a:solidFill>
                  <a:schemeClr val="dk1"/>
                </a:solidFill>
                <a:latin typeface="Poppins"/>
                <a:ea typeface="Poppins"/>
                <a:cs typeface="Poppins"/>
                <a:sym typeface="Poppins"/>
              </a:rPr>
              <a:t> </a:t>
            </a:r>
            <a:r xmlns:a="http://schemas.openxmlformats.org/drawingml/2006/main">
              <a:rPr lang="es" sz="3600">
                <a:solidFill>
                  <a:schemeClr val="dk1"/>
                </a:solidFill>
                <a:latin typeface="Poppins"/>
                <a:ea typeface="Poppins"/>
                <a:cs typeface="Poppins"/>
                <a:sym typeface="Poppins"/>
              </a:rPr>
              <a:t>  </a:t>
            </a:r>
            <a:endParaRPr xmlns:a="http://schemas.openxmlformats.org/drawingml/2006/main" sz="3600">
              <a:solidFill>
                <a:schemeClr val="dk1"/>
              </a:solidFill>
              <a:latin typeface="Poppins"/>
              <a:ea typeface="Poppins"/>
              <a:cs typeface="Poppins"/>
              <a:sym typeface="Poppins"/>
            </a:endParaRPr>
          </a:p>
          <a:p>
            <a:pPr xmlns:a="http://schemas.openxmlformats.org/drawingml/2006/main" indent="-457200" lvl="0" marL="457200" rtl="0" algn="l">
              <a:spcBef>
                <a:spcPts val="0"/>
              </a:spcBef>
              <a:spcAft>
                <a:spcPts val="0"/>
              </a:spcAft>
              <a:buClr>
                <a:schemeClr val="dk1"/>
              </a:buClr>
              <a:buSzPts val="3600"/>
              <a:buFont typeface="Poppins"/>
              <a:buAutoNum type="arabicPeriod"/>
            </a:pPr>
            <a:r xmlns:a="http://schemas.openxmlformats.org/drawingml/2006/main">
              <a:rPr b="1" lang="es" sz="3600">
                <a:solidFill>
                  <a:schemeClr val="dk1"/>
                </a:solidFill>
                <a:latin typeface="Poppins"/>
                <a:ea typeface="Poppins"/>
                <a:cs typeface="Poppins"/>
                <a:sym typeface="Poppins"/>
              </a:rPr>
              <a:t>Exporte sus resultados </a:t>
            </a:r>
            <a:r xmlns:a="http://schemas.openxmlformats.org/drawingml/2006/main">
              <a:rPr lang="es" sz="3600">
                <a:solidFill>
                  <a:schemeClr val="dk1"/>
                </a:solidFill>
                <a:latin typeface="Poppins"/>
                <a:ea typeface="Poppins"/>
                <a:cs typeface="Poppins"/>
                <a:sym typeface="Poppins"/>
              </a:rPr>
              <a:t>a la plataforma de su elección.</a:t>
            </a:r>
            <a:r xmlns:a="http://schemas.openxmlformats.org/drawingml/2006/main">
              <a:rPr b="1" lang="es" sz="3600">
                <a:solidFill>
                  <a:schemeClr val="dk1"/>
                </a:solidFill>
                <a:latin typeface="Poppins"/>
                <a:ea typeface="Poppins"/>
                <a:cs typeface="Poppins"/>
                <a:sym typeface="Poppins"/>
              </a:rPr>
              <a:t> </a:t>
            </a:r>
            <a:endParaRPr xmlns:a="http://schemas.openxmlformats.org/drawingml/2006/main" b="1" sz="3600">
              <a:solidFill>
                <a:schemeClr val="dk1"/>
              </a:solidFill>
              <a:latin typeface="Poppins"/>
              <a:ea typeface="Poppins"/>
              <a:cs typeface="Poppins"/>
              <a:sym typeface="Poppins"/>
            </a:endParaRPr>
          </a:p>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sz="3600">
              <a:solidFill>
                <a:schemeClr val="dk1"/>
              </a:solidFill>
              <a:latin typeface="Poppins"/>
              <a:ea typeface="Poppins"/>
              <a:cs typeface="Poppins"/>
              <a:sym typeface="Poppins"/>
            </a:endParaRPr>
          </a:p>
        </p:txBody>
      </p:sp>
      <p:sp>
        <p:nvSpPr>
          <p:cNvPr id="329" name="Google Shape;329;p46"/>
          <p:cNvSpPr txBox="1"/>
          <p:nvPr>
            <p:ph type="title"/>
          </p:nvPr>
        </p:nvSpPr>
        <p:spPr>
          <a:xfrm>
            <a:off x="535700" y="22250"/>
            <a:ext cx="15056400" cy="968400"/>
          </a:xfrm>
          <a:prstGeom prst="rect">
            <a:avLst/>
          </a:prstGeom>
          <a:noFill/>
          <a:ln>
            <a:noFill/>
          </a:ln>
        </p:spPr>
        <p:txBody>
          <a:bodyPr anchorCtr="0" anchor="b" bIns="38100" lIns="38100" spcFirstLastPara="1" rIns="38100" wrap="square" tIns="38100">
            <a:noAutofit/>
          </a:bodyPr>
          <a:lstStyle/>
          <a:p>
            <a:pPr xmlns:a="http://schemas.openxmlformats.org/drawingml/2006/main" indent="0" lvl="0" marL="0" rtl="0" algn="l">
              <a:lnSpc>
                <a:spcPct val="100000"/>
              </a:lnSpc>
              <a:spcBef>
                <a:spcPts val="0"/>
              </a:spcBef>
              <a:spcAft>
                <a:spcPts val="0"/>
              </a:spcAft>
              <a:buSzPts val="2000"/>
              <a:buNone/>
            </a:pPr>
            <a:r xmlns:a="http://schemas.openxmlformats.org/drawingml/2006/main">
              <a:rPr b="1" lang="es" sz="5200"/>
              <a:t>Cómo copiar o exportar sus resultados</a:t>
            </a:r>
            <a:endParaRPr xmlns:a="http://schemas.openxmlformats.org/drawingml/2006/main" b="1" sz="5200"/>
          </a:p>
        </p:txBody>
      </p:sp>
      <p:cxnSp>
        <p:nvCxnSpPr>
          <p:cNvPr id="330" name="Google Shape;330;p46"/>
          <p:cNvCxnSpPr/>
          <p:nvPr/>
        </p:nvCxnSpPr>
        <p:spPr>
          <a:xfrm flipH="1" rot="10800000">
            <a:off x="600000" y="1048375"/>
            <a:ext cx="9379500" cy="13500"/>
          </a:xfrm>
          <a:prstGeom prst="straightConnector1">
            <a:avLst/>
          </a:prstGeom>
          <a:noFill/>
          <a:ln cap="flat" cmpd="sng" w="114300">
            <a:solidFill>
              <a:srgbClr val="5F26FC"/>
            </a:solidFill>
            <a:prstDash val="solid"/>
            <a:round/>
            <a:headEnd len="sm" w="sm" type="none"/>
            <a:tailEnd len="sm" w="sm" type="none"/>
          </a:ln>
        </p:spPr>
      </p:cxnSp>
      <p:pic>
        <p:nvPicPr>
          <p:cNvPr id="331" name="Google Shape;331;p46"/>
          <p:cNvPicPr preferRelativeResize="0"/>
          <p:nvPr/>
        </p:nvPicPr>
        <p:blipFill>
          <a:blip r:embed="rId3">
            <a:alphaModFix/>
          </a:blip>
          <a:stretch>
            <a:fillRect/>
          </a:stretch>
        </p:blipFill>
        <p:spPr>
          <a:xfrm>
            <a:off x="6973150" y="2153688"/>
            <a:ext cx="11363692" cy="4911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5F2"/>
        </a:solidFill>
      </p:bgPr>
    </p:bg>
    <p:spTree>
      <p:nvGrpSpPr>
        <p:cNvPr id="152" name="Shape 152"/>
        <p:cNvGrpSpPr/>
        <p:nvPr/>
      </p:nvGrpSpPr>
      <p:grpSpPr>
        <a:xfrm>
          <a:off x="0" y="0"/>
          <a:ext cx="0" cy="0"/>
          <a:chOff x="0" y="0"/>
          <a:chExt cx="0" cy="0"/>
        </a:xfrm>
      </p:grpSpPr>
      <p:sp>
        <p:nvSpPr>
          <p:cNvPr id="153" name="Google Shape;153;p29"/>
          <p:cNvSpPr txBox="1"/>
          <p:nvPr/>
        </p:nvSpPr>
        <p:spPr>
          <a:xfrm>
            <a:off x="9002200" y="4311000"/>
            <a:ext cx="10262100" cy="1665000"/>
          </a:xfrm>
          <a:prstGeom prst="rect">
            <a:avLst/>
          </a:prstGeom>
          <a:noFill/>
          <a:ln>
            <a:noFill/>
          </a:ln>
        </p:spPr>
        <p:txBody>
          <a:bodyPr anchorCtr="0" anchor="t" bIns="182850" lIns="182850" spcFirstLastPara="1" rIns="182850" wrap="square" tIns="182850">
            <a:noAutofit/>
          </a:bodyPr>
          <a:lstStyle/>
          <a:p>
            <a:pPr xmlns:a="http://schemas.openxmlformats.org/drawingml/2006/main" indent="0" lvl="0" marL="0" marR="0" rtl="0" algn="l">
              <a:lnSpc>
                <a:spcPct val="100000"/>
              </a:lnSpc>
              <a:spcBef>
                <a:spcPts val="0"/>
              </a:spcBef>
              <a:spcAft>
                <a:spcPts val="0"/>
              </a:spcAft>
              <a:buClr>
                <a:srgbClr val="000000"/>
              </a:buClr>
              <a:buSzPts val="3200"/>
              <a:buFont typeface="Arial"/>
              <a:buNone/>
            </a:pPr>
            <a:r xmlns:a="http://schemas.openxmlformats.org/drawingml/2006/main">
              <a:rPr b="1" lang="es" sz="4400">
                <a:solidFill>
                  <a:srgbClr val="002F4A"/>
                </a:solidFill>
                <a:latin typeface="Poppins"/>
                <a:ea typeface="Poppins"/>
                <a:cs typeface="Poppins"/>
                <a:sym typeface="Poppins"/>
              </a:rPr>
              <a:t>LA IA GENERATIVA LÍDER</a:t>
            </a:r>
            <a:endParaRPr xmlns:a="http://schemas.openxmlformats.org/drawingml/2006/main" b="1" sz="4400">
              <a:solidFill>
                <a:srgbClr val="002F4A"/>
              </a:solidFill>
              <a:latin typeface="Poppins"/>
              <a:ea typeface="Poppins"/>
              <a:cs typeface="Poppins"/>
              <a:sym typeface="Poppins"/>
            </a:endParaRPr>
          </a:p>
          <a:p>
            <a:pPr xmlns:a="http://schemas.openxmlformats.org/drawingml/2006/main" indent="0" lvl="0" marL="0" marR="0" rtl="0" algn="l">
              <a:lnSpc>
                <a:spcPct val="100000"/>
              </a:lnSpc>
              <a:spcBef>
                <a:spcPts val="0"/>
              </a:spcBef>
              <a:spcAft>
                <a:spcPts val="0"/>
              </a:spcAft>
              <a:buClr>
                <a:srgbClr val="000000"/>
              </a:buClr>
              <a:buSzPts val="3200"/>
              <a:buFont typeface="Arial"/>
              <a:buNone/>
            </a:pPr>
            <a:r xmlns:a="http://schemas.openxmlformats.org/drawingml/2006/main">
              <a:rPr b="1" lang="es" sz="4400">
                <a:solidFill>
                  <a:srgbClr val="002F4A"/>
                </a:solidFill>
                <a:latin typeface="Poppins"/>
                <a:ea typeface="Poppins"/>
                <a:cs typeface="Poppins"/>
                <a:sym typeface="Poppins"/>
              </a:rPr>
              <a:t>PLATAFORMA EN EDUCACIÓN</a:t>
            </a:r>
            <a:endParaRPr xmlns:a="http://schemas.openxmlformats.org/drawingml/2006/main" b="1" i="0" sz="4400" u="none" cap="none" strike="noStrike">
              <a:solidFill>
                <a:srgbClr val="002F4A"/>
              </a:solidFill>
              <a:latin typeface="Poppins"/>
              <a:ea typeface="Poppins"/>
              <a:cs typeface="Poppins"/>
              <a:sym typeface="Poppins"/>
            </a:endParaRPr>
          </a:p>
        </p:txBody>
      </p:sp>
      <p:pic>
        <p:nvPicPr>
          <p:cNvPr id="154" name="Google Shape;154;p29"/>
          <p:cNvPicPr preferRelativeResize="0"/>
          <p:nvPr/>
        </p:nvPicPr>
        <p:blipFill>
          <a:blip r:embed="rId3">
            <a:alphaModFix/>
          </a:blip>
          <a:stretch>
            <a:fillRect/>
          </a:stretch>
        </p:blipFill>
        <p:spPr>
          <a:xfrm rot="9884332">
            <a:off x="-407831" y="-394348"/>
            <a:ext cx="2865762" cy="3621669"/>
          </a:xfrm>
          <a:prstGeom prst="rect">
            <a:avLst/>
          </a:prstGeom>
          <a:noFill/>
          <a:ln>
            <a:noFill/>
          </a:ln>
        </p:spPr>
      </p:pic>
      <p:pic>
        <p:nvPicPr>
          <p:cNvPr id="155" name="Google Shape;155;p29"/>
          <p:cNvPicPr preferRelativeResize="0"/>
          <p:nvPr/>
        </p:nvPicPr>
        <p:blipFill>
          <a:blip r:embed="rId4">
            <a:alphaModFix/>
          </a:blip>
          <a:stretch>
            <a:fillRect/>
          </a:stretch>
        </p:blipFill>
        <p:spPr>
          <a:xfrm>
            <a:off x="2021374" y="3693027"/>
            <a:ext cx="6268675" cy="27274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id="336" name="Google Shape;336;p47"/>
          <p:cNvPicPr preferRelativeResize="0"/>
          <p:nvPr/>
        </p:nvPicPr>
        <p:blipFill>
          <a:blip r:embed="rId3">
            <a:alphaModFix/>
          </a:blip>
          <a:stretch>
            <a:fillRect/>
          </a:stretch>
        </p:blipFill>
        <p:spPr>
          <a:xfrm>
            <a:off x="8961550" y="411050"/>
            <a:ext cx="8806725" cy="7407750"/>
          </a:xfrm>
          <a:prstGeom prst="rect">
            <a:avLst/>
          </a:prstGeom>
          <a:noFill/>
          <a:ln>
            <a:noFill/>
          </a:ln>
        </p:spPr>
      </p:pic>
      <p:sp>
        <p:nvSpPr>
          <p:cNvPr id="337" name="Google Shape;337;p47"/>
          <p:cNvSpPr txBox="1"/>
          <p:nvPr>
            <p:ph type="title"/>
          </p:nvPr>
        </p:nvSpPr>
        <p:spPr>
          <a:xfrm>
            <a:off x="280825" y="1994575"/>
            <a:ext cx="8023800" cy="1941900"/>
          </a:xfrm>
          <a:prstGeom prst="rect">
            <a:avLst/>
          </a:prstGeom>
          <a:noFill/>
          <a:ln>
            <a:noFill/>
          </a:ln>
        </p:spPr>
        <p:txBody>
          <a:bodyPr anchorCtr="0" anchor="t" bIns="38100" lIns="38100" spcFirstLastPara="1" rIns="38100" wrap="square" tIns="38100">
            <a:noAutofit/>
          </a:bodyPr>
          <a:lstStyle/>
          <a:p>
            <a:pPr xmlns:a="http://schemas.openxmlformats.org/drawingml/2006/main" indent="0" lvl="0" marL="0" rtl="0" algn="l">
              <a:lnSpc>
                <a:spcPct val="100000"/>
              </a:lnSpc>
              <a:spcBef>
                <a:spcPts val="0"/>
              </a:spcBef>
              <a:spcAft>
                <a:spcPts val="1000"/>
              </a:spcAft>
              <a:buSzPts val="8800"/>
              <a:buNone/>
            </a:pPr>
            <a:r xmlns:a="http://schemas.openxmlformats.org/drawingml/2006/main">
              <a:rPr b="1" lang="es" sz="3600"/>
              <a:t>Raina es tu entrenadora de instrucción de IA. </a:t>
            </a:r>
            <a:r xmlns:a="http://schemas.openxmlformats.org/drawingml/2006/main">
              <a:rPr lang="es" sz="3600"/>
              <a:t>Ha recibido capacitación sobre las mejores prácticas educativas y está aquí para ofrecer consejos, ideas y más para su salón de clases.</a:t>
            </a:r>
            <a:endParaRPr xmlns:a="http://schemas.openxmlformats.org/drawingml/2006/main" sz="3600">
              <a:latin typeface="Poppins SemiBold"/>
              <a:ea typeface="Poppins SemiBold"/>
              <a:cs typeface="Poppins SemiBold"/>
              <a:sym typeface="Poppins SemiBold"/>
            </a:endParaRPr>
          </a:p>
        </p:txBody>
      </p:sp>
      <p:cxnSp>
        <p:nvCxnSpPr>
          <p:cNvPr id="338" name="Google Shape;338;p47"/>
          <p:cNvCxnSpPr>
            <a:stCxn id="339" idx="3"/>
          </p:cNvCxnSpPr>
          <p:nvPr/>
        </p:nvCxnSpPr>
        <p:spPr>
          <a:xfrm>
            <a:off x="6577200" y="6104250"/>
            <a:ext cx="2778900" cy="783300"/>
          </a:xfrm>
          <a:prstGeom prst="straightConnector1">
            <a:avLst/>
          </a:prstGeom>
          <a:noFill/>
          <a:ln cap="flat" cmpd="sng" w="38100">
            <a:solidFill>
              <a:schemeClr val="dk1"/>
            </a:solidFill>
            <a:prstDash val="solid"/>
            <a:round/>
            <a:headEnd len="med" w="med" type="none"/>
            <a:tailEnd len="med" w="med" type="triangle"/>
          </a:ln>
        </p:spPr>
      </p:cxnSp>
      <p:sp>
        <p:nvSpPr>
          <p:cNvPr id="339" name="Google Shape;339;p47"/>
          <p:cNvSpPr txBox="1"/>
          <p:nvPr/>
        </p:nvSpPr>
        <p:spPr>
          <a:xfrm>
            <a:off x="443400" y="5557350"/>
            <a:ext cx="6133800" cy="10938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rPr lang="es" sz="3600">
                <a:solidFill>
                  <a:schemeClr val="dk1"/>
                </a:solidFill>
              </a:rPr>
              <a:t>Explora las sugerencias de Raina</a:t>
            </a:r>
            <a:endParaRPr xmlns:a="http://schemas.openxmlformats.org/drawingml/2006/main" sz="3600">
              <a:solidFill>
                <a:schemeClr val="dk1"/>
              </a:solidFill>
            </a:endParaRPr>
          </a:p>
        </p:txBody>
      </p:sp>
      <p:sp>
        <p:nvSpPr>
          <p:cNvPr id="340" name="Google Shape;340;p47"/>
          <p:cNvSpPr txBox="1"/>
          <p:nvPr>
            <p:ph type="title"/>
          </p:nvPr>
        </p:nvSpPr>
        <p:spPr>
          <a:xfrm>
            <a:off x="280825" y="411050"/>
            <a:ext cx="15056400" cy="968400"/>
          </a:xfrm>
          <a:prstGeom prst="rect">
            <a:avLst/>
          </a:prstGeom>
          <a:noFill/>
          <a:ln>
            <a:noFill/>
          </a:ln>
        </p:spPr>
        <p:txBody>
          <a:bodyPr anchorCtr="0" anchor="b" bIns="38100" lIns="38100" spcFirstLastPara="1" rIns="38100" wrap="square" tIns="38100">
            <a:noAutofit/>
          </a:bodyPr>
          <a:lstStyle/>
          <a:p>
            <a:pPr xmlns:a="http://schemas.openxmlformats.org/drawingml/2006/main" indent="0" lvl="0" marL="0" rtl="0" algn="l">
              <a:lnSpc>
                <a:spcPct val="100000"/>
              </a:lnSpc>
              <a:spcBef>
                <a:spcPts val="0"/>
              </a:spcBef>
              <a:spcAft>
                <a:spcPts val="0"/>
              </a:spcAft>
              <a:buSzPts val="2000"/>
              <a:buNone/>
            </a:pPr>
            <a:r xmlns:a="http://schemas.openxmlformats.org/drawingml/2006/main">
              <a:rPr b="1" lang="es" sz="5200"/>
              <a:t>Conoce a Raina</a:t>
            </a:r>
            <a:endParaRPr xmlns:a="http://schemas.openxmlformats.org/drawingml/2006/main" b="1" sz="5200"/>
          </a:p>
        </p:txBody>
      </p:sp>
      <p:cxnSp>
        <p:nvCxnSpPr>
          <p:cNvPr id="341" name="Google Shape;341;p47"/>
          <p:cNvCxnSpPr/>
          <p:nvPr/>
        </p:nvCxnSpPr>
        <p:spPr>
          <a:xfrm>
            <a:off x="357025" y="1371650"/>
            <a:ext cx="3721500" cy="7800"/>
          </a:xfrm>
          <a:prstGeom prst="straightConnector1">
            <a:avLst/>
          </a:prstGeom>
          <a:noFill/>
          <a:ln cap="flat" cmpd="sng" w="114300">
            <a:solidFill>
              <a:srgbClr val="5F26FC"/>
            </a:solidFill>
            <a:prstDash val="solid"/>
            <a:round/>
            <a:headEnd len="sm" w="sm" type="none"/>
            <a:tailEnd len="sm" w="sm" type="none"/>
          </a:ln>
        </p:spPr>
      </p:cxnSp>
      <p:pic>
        <p:nvPicPr>
          <p:cNvPr id="342" name="Google Shape;342;p47"/>
          <p:cNvPicPr preferRelativeResize="0"/>
          <p:nvPr/>
        </p:nvPicPr>
        <p:blipFill>
          <a:blip r:embed="rId4">
            <a:alphaModFix/>
          </a:blip>
          <a:stretch>
            <a:fillRect/>
          </a:stretch>
        </p:blipFill>
        <p:spPr>
          <a:xfrm>
            <a:off x="8961550" y="7761550"/>
            <a:ext cx="8677299" cy="1388375"/>
          </a:xfrm>
          <a:prstGeom prst="rect">
            <a:avLst/>
          </a:prstGeom>
          <a:noFill/>
          <a:ln>
            <a:noFill/>
          </a:ln>
        </p:spPr>
      </p:pic>
      <p:sp>
        <p:nvSpPr>
          <p:cNvPr id="343" name="Google Shape;343;p47"/>
          <p:cNvSpPr txBox="1"/>
          <p:nvPr/>
        </p:nvSpPr>
        <p:spPr>
          <a:xfrm>
            <a:off x="405325" y="7254000"/>
            <a:ext cx="8553900" cy="24615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rPr b="1" lang="es" sz="3600">
                <a:solidFill>
                  <a:schemeClr val="dk1"/>
                </a:solidFill>
                <a:latin typeface="Poppins"/>
                <a:ea typeface="Poppins"/>
                <a:cs typeface="Poppins"/>
                <a:sym typeface="Poppins"/>
              </a:rPr>
              <a:t>Consulte la Capacitación de nivel 2 </a:t>
            </a:r>
            <a:r xmlns:a="http://schemas.openxmlformats.org/drawingml/2006/main">
              <a:rPr lang="es" sz="3600">
                <a:solidFill>
                  <a:schemeClr val="dk1"/>
                </a:solidFill>
                <a:latin typeface="Poppins"/>
                <a:ea typeface="Poppins"/>
                <a:cs typeface="Poppins"/>
                <a:sym typeface="Poppins"/>
              </a:rPr>
              <a:t>para obtener consejos útiles sobre cómo aprovechar al máximo el uso de Raina.</a:t>
            </a:r>
            <a:endParaRPr xmlns:a="http://schemas.openxmlformats.org/drawingml/2006/main" sz="3600">
              <a:solidFill>
                <a:schemeClr val="dk1"/>
              </a:solidFill>
              <a:latin typeface="Poppins"/>
              <a:ea typeface="Poppins"/>
              <a:cs typeface="Poppins"/>
              <a:sym typeface="Poppi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8"/>
          <p:cNvSpPr txBox="1"/>
          <p:nvPr>
            <p:ph idx="2" type="body"/>
          </p:nvPr>
        </p:nvSpPr>
        <p:spPr>
          <a:xfrm>
            <a:off x="1047600" y="2250775"/>
            <a:ext cx="15979800" cy="6234900"/>
          </a:xfrm>
          <a:prstGeom prst="rect">
            <a:avLst/>
          </a:prstGeom>
          <a:noFill/>
          <a:ln>
            <a:noFill/>
          </a:ln>
        </p:spPr>
        <p:txBody>
          <a:bodyPr anchorCtr="0" anchor="t" bIns="38100" lIns="38100" spcFirstLastPara="1" rIns="38100" wrap="square" tIns="38100">
            <a:noAutofit/>
          </a:bodyPr>
          <a:lstStyle/>
          <a:p>
            <a:pPr xmlns:a="http://schemas.openxmlformats.org/drawingml/2006/main" indent="-533400" lvl="0" marL="914400" rtl="0" algn="l">
              <a:lnSpc>
                <a:spcPct val="125000"/>
              </a:lnSpc>
              <a:spcBef>
                <a:spcPts val="0"/>
              </a:spcBef>
              <a:spcAft>
                <a:spcPts val="0"/>
              </a:spcAft>
              <a:buClr>
                <a:schemeClr val="dk1"/>
              </a:buClr>
              <a:buSzPts val="4800"/>
              <a:buFont typeface="Poppins Medium"/>
              <a:buChar char="❏"/>
            </a:pPr>
            <a:r xmlns:a="http://schemas.openxmlformats.org/drawingml/2006/main">
              <a:rPr b="0" lang="es" sz="4800">
                <a:solidFill>
                  <a:schemeClr val="dk1"/>
                </a:solidFill>
                <a:latin typeface="Poppins Medium"/>
                <a:ea typeface="Poppins Medium"/>
                <a:cs typeface="Poppins Medium"/>
                <a:sym typeface="Poppins Medium"/>
              </a:rPr>
              <a:t>Explore y prefiera las herramientas que le ahorrarían más tiempo en un día normal.</a:t>
            </a:r>
            <a:endParaRPr xmlns:a="http://schemas.openxmlformats.org/drawingml/2006/main" b="0" sz="4800">
              <a:solidFill>
                <a:schemeClr val="dk1"/>
              </a:solidFill>
              <a:latin typeface="Poppins Medium"/>
              <a:ea typeface="Poppins Medium"/>
              <a:cs typeface="Poppins Medium"/>
              <a:sym typeface="Poppins Medium"/>
            </a:endParaRPr>
          </a:p>
          <a:p>
            <a:pPr xmlns:a="http://schemas.openxmlformats.org/drawingml/2006/main" indent="-533400" lvl="0" marL="914400" rtl="0" algn="l">
              <a:lnSpc>
                <a:spcPct val="125000"/>
              </a:lnSpc>
              <a:spcBef>
                <a:spcPts val="0"/>
              </a:spcBef>
              <a:spcAft>
                <a:spcPts val="0"/>
              </a:spcAft>
              <a:buClr>
                <a:schemeClr val="dk1"/>
              </a:buClr>
              <a:buSzPts val="4800"/>
              <a:buFont typeface="Poppins Medium"/>
              <a:buChar char="❏"/>
            </a:pPr>
            <a:r xmlns:a="http://schemas.openxmlformats.org/drawingml/2006/main">
              <a:rPr b="0" lang="es" sz="4800">
                <a:solidFill>
                  <a:schemeClr val="dk1"/>
                </a:solidFill>
                <a:latin typeface="Poppins Medium"/>
                <a:ea typeface="Poppins Medium"/>
                <a:cs typeface="Poppins Medium"/>
                <a:sym typeface="Poppins Medium"/>
              </a:rPr>
              <a:t>Encuentre al menos 3 herramientas diferentes que desee utilizar, vea el ejemplo y luego pruébelo usted mismo.</a:t>
            </a:r>
            <a:endParaRPr xmlns:a="http://schemas.openxmlformats.org/drawingml/2006/main" b="0" sz="4800">
              <a:solidFill>
                <a:schemeClr val="dk1"/>
              </a:solidFill>
              <a:latin typeface="Poppins Medium"/>
              <a:ea typeface="Poppins Medium"/>
              <a:cs typeface="Poppins Medium"/>
              <a:sym typeface="Poppins Medium"/>
            </a:endParaRPr>
          </a:p>
          <a:p>
            <a:pPr xmlns:a="http://schemas.openxmlformats.org/drawingml/2006/main" indent="-533400" lvl="0" marL="914400" rtl="0" algn="l">
              <a:lnSpc>
                <a:spcPct val="125000"/>
              </a:lnSpc>
              <a:spcBef>
                <a:spcPts val="0"/>
              </a:spcBef>
              <a:spcAft>
                <a:spcPts val="0"/>
              </a:spcAft>
              <a:buClr>
                <a:schemeClr val="dk1"/>
              </a:buClr>
              <a:buSzPts val="4800"/>
              <a:buFont typeface="Poppins Medium"/>
              <a:buChar char="❏"/>
            </a:pPr>
            <a:r xmlns:a="http://schemas.openxmlformats.org/drawingml/2006/main">
              <a:rPr b="0" lang="es" sz="4800">
                <a:solidFill>
                  <a:schemeClr val="dk1"/>
                </a:solidFill>
                <a:latin typeface="Poppins Medium"/>
                <a:ea typeface="Poppins Medium"/>
                <a:cs typeface="Poppins Medium"/>
                <a:sym typeface="Poppins Medium"/>
              </a:rPr>
              <a:t>Encuentre una herramienta que le ayude a apoyar a estudiantes con distintas capacidades.</a:t>
            </a:r>
            <a:endParaRPr xmlns:a="http://schemas.openxmlformats.org/drawingml/2006/main" b="0" sz="4800">
              <a:solidFill>
                <a:schemeClr val="dk1"/>
              </a:solidFill>
              <a:latin typeface="Poppins Medium"/>
              <a:ea typeface="Poppins Medium"/>
              <a:cs typeface="Poppins Medium"/>
              <a:sym typeface="Poppins Medium"/>
            </a:endParaRPr>
          </a:p>
          <a:p>
            <a:pPr xmlns:a="http://schemas.openxmlformats.org/drawingml/2006/main" indent="-533400" lvl="0" marL="914400" rtl="0" algn="l">
              <a:lnSpc>
                <a:spcPct val="125000"/>
              </a:lnSpc>
              <a:spcBef>
                <a:spcPts val="0"/>
              </a:spcBef>
              <a:spcAft>
                <a:spcPts val="0"/>
              </a:spcAft>
              <a:buClr>
                <a:schemeClr val="dk1"/>
              </a:buClr>
              <a:buSzPts val="4800"/>
              <a:buFont typeface="Poppins Medium"/>
              <a:buChar char="❏"/>
            </a:pPr>
            <a:r xmlns:a="http://schemas.openxmlformats.org/drawingml/2006/main">
              <a:rPr b="0" lang="es" sz="4800">
                <a:solidFill>
                  <a:schemeClr val="dk1"/>
                </a:solidFill>
                <a:latin typeface="Poppins Medium"/>
                <a:ea typeface="Poppins Medium"/>
                <a:cs typeface="Poppins Medium"/>
                <a:sym typeface="Poppins Medium"/>
              </a:rPr>
              <a:t>Encuentra una herramienta que pueda hacerte reír. </a:t>
            </a:r>
            <a:br xmlns:a="http://schemas.openxmlformats.org/drawingml/2006/main">
              <a:rPr b="0" lang="es-419" sz="4800">
                <a:solidFill>
                  <a:schemeClr val="dk1"/>
                </a:solidFill>
                <a:latin typeface="Poppins Medium"/>
                <a:ea typeface="Poppins Medium"/>
                <a:cs typeface="Poppins Medium"/>
                <a:sym typeface="Poppins Medium"/>
              </a:rPr>
            </a:br>
            <a:r xmlns:a="http://schemas.openxmlformats.org/drawingml/2006/main">
              <a:rPr lang="es" sz="3600">
                <a:solidFill>
                  <a:srgbClr val="3AABFF"/>
                </a:solidFill>
                <a:latin typeface="Poppins"/>
                <a:ea typeface="Poppins"/>
                <a:cs typeface="Poppins"/>
                <a:sym typeface="Poppins"/>
              </a:rPr>
              <a:t>Puntos de bonificación: </a:t>
            </a:r>
            <a:r xmlns:a="http://schemas.openxmlformats.org/drawingml/2006/main">
              <a:rPr b="0" lang="es" sz="3600">
                <a:solidFill>
                  <a:schemeClr val="dk1"/>
                </a:solidFill>
                <a:latin typeface="Poppins Medium"/>
                <a:ea typeface="Poppins Medium"/>
                <a:cs typeface="Poppins Medium"/>
                <a:sym typeface="Poppins Medium"/>
              </a:rPr>
              <a:t>¡comparta un chiste o una canción que haya generado con nuestros generadores de canciones o chistes!</a:t>
            </a:r>
            <a:endParaRPr xmlns:a="http://schemas.openxmlformats.org/drawingml/2006/main" b="0" sz="3600">
              <a:solidFill>
                <a:schemeClr val="dk1"/>
              </a:solidFill>
              <a:latin typeface="Poppins Medium"/>
              <a:ea typeface="Poppins Medium"/>
              <a:cs typeface="Poppins Medium"/>
              <a:sym typeface="Poppins Medium"/>
            </a:endParaRPr>
          </a:p>
          <a:p>
            <a:pPr xmlns:a="http://schemas.openxmlformats.org/drawingml/2006/main" indent="0" lvl="0" marL="0" rtl="0" algn="l">
              <a:lnSpc>
                <a:spcPct val="100000"/>
              </a:lnSpc>
              <a:spcBef>
                <a:spcPts val="1000"/>
              </a:spcBef>
              <a:spcAft>
                <a:spcPts val="0"/>
              </a:spcAft>
              <a:buSzPts val="4200"/>
              <a:buNone/>
            </a:pPr>
            <a:r xmlns:a="http://schemas.openxmlformats.org/drawingml/2006/main">
              <a:t/>
            </a:r>
            <a:endParaRPr xmlns:a="http://schemas.openxmlformats.org/drawingml/2006/main" sz="5200">
              <a:solidFill>
                <a:schemeClr val="dk1"/>
              </a:solidFill>
              <a:latin typeface="Poppins"/>
              <a:ea typeface="Poppins"/>
              <a:cs typeface="Poppins"/>
              <a:sym typeface="Poppins"/>
            </a:endParaRPr>
          </a:p>
          <a:p>
            <a:pPr xmlns:a="http://schemas.openxmlformats.org/drawingml/2006/main" indent="0" lvl="0" marL="0" rtl="0" algn="l">
              <a:lnSpc>
                <a:spcPct val="100000"/>
              </a:lnSpc>
              <a:spcBef>
                <a:spcPts val="0"/>
              </a:spcBef>
              <a:spcAft>
                <a:spcPts val="0"/>
              </a:spcAft>
              <a:buSzPts val="4200"/>
              <a:buNone/>
            </a:pPr>
            <a:r xmlns:a="http://schemas.openxmlformats.org/drawingml/2006/main">
              <a:t/>
            </a:r>
            <a:endParaRPr xmlns:a="http://schemas.openxmlformats.org/drawingml/2006/main" sz="5200">
              <a:solidFill>
                <a:schemeClr val="dk1"/>
              </a:solidFill>
              <a:latin typeface="Poppins"/>
              <a:ea typeface="Poppins"/>
              <a:cs typeface="Poppins"/>
              <a:sym typeface="Poppins"/>
            </a:endParaRPr>
          </a:p>
        </p:txBody>
      </p:sp>
      <p:sp>
        <p:nvSpPr>
          <p:cNvPr id="349" name="Google Shape;349;p48"/>
          <p:cNvSpPr txBox="1"/>
          <p:nvPr>
            <p:ph idx="2" type="body"/>
          </p:nvPr>
        </p:nvSpPr>
        <p:spPr>
          <a:xfrm>
            <a:off x="1047600" y="838200"/>
            <a:ext cx="16478400" cy="1027800"/>
          </a:xfrm>
          <a:prstGeom prst="rect">
            <a:avLst/>
          </a:prstGeom>
          <a:noFill/>
          <a:ln>
            <a:noFill/>
          </a:ln>
        </p:spPr>
        <p:txBody>
          <a:bodyPr anchorCtr="0" anchor="t" bIns="38100" lIns="38100" spcFirstLastPara="1" rIns="38100" wrap="square" tIns="38100">
            <a:noAutofit/>
          </a:bodyPr>
          <a:lstStyle/>
          <a:p>
            <a:pPr xmlns:a="http://schemas.openxmlformats.org/drawingml/2006/main" indent="0" lvl="0" marL="0" rtl="0" algn="l">
              <a:lnSpc>
                <a:spcPct val="100000"/>
              </a:lnSpc>
              <a:spcBef>
                <a:spcPts val="0"/>
              </a:spcBef>
              <a:spcAft>
                <a:spcPts val="0"/>
              </a:spcAft>
              <a:buSzPts val="4200"/>
              <a:buNone/>
            </a:pPr>
            <a:r xmlns:a="http://schemas.openxmlformats.org/drawingml/2006/main">
              <a:rPr lang="es" sz="5200">
                <a:solidFill>
                  <a:schemeClr val="dk1"/>
                </a:solidFill>
                <a:latin typeface="Poppins"/>
                <a:ea typeface="Poppins"/>
                <a:cs typeface="Poppins"/>
                <a:sym typeface="Poppins"/>
              </a:rPr>
              <a:t>Búsqueda de tesoros</a:t>
            </a:r>
            <a:endParaRPr xmlns:a="http://schemas.openxmlformats.org/drawingml/2006/main" sz="5200">
              <a:solidFill>
                <a:schemeClr val="dk1"/>
              </a:solidFill>
              <a:latin typeface="Poppins"/>
              <a:ea typeface="Poppins"/>
              <a:cs typeface="Poppins"/>
              <a:sym typeface="Poppins"/>
            </a:endParaRPr>
          </a:p>
        </p:txBody>
      </p:sp>
      <p:cxnSp>
        <p:nvCxnSpPr>
          <p:cNvPr id="350" name="Google Shape;350;p48"/>
          <p:cNvCxnSpPr/>
          <p:nvPr/>
        </p:nvCxnSpPr>
        <p:spPr>
          <a:xfrm flipH="1" rot="10800000">
            <a:off x="1133400" y="1806475"/>
            <a:ext cx="5462400" cy="17400"/>
          </a:xfrm>
          <a:prstGeom prst="straightConnector1">
            <a:avLst/>
          </a:prstGeom>
          <a:noFill/>
          <a:ln cap="flat" cmpd="sng" w="114300">
            <a:solidFill>
              <a:srgbClr val="5F26FC"/>
            </a:solidFill>
            <a:prstDash val="solid"/>
            <a:round/>
            <a:headEnd len="sm" w="sm" type="none"/>
            <a:tailEnd len="sm" w="sm"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id="355" name="Google Shape;355;p49"/>
          <p:cNvPicPr preferRelativeResize="0"/>
          <p:nvPr/>
        </p:nvPicPr>
        <p:blipFill>
          <a:blip r:embed="rId3">
            <a:alphaModFix/>
          </a:blip>
          <a:stretch>
            <a:fillRect/>
          </a:stretch>
        </p:blipFill>
        <p:spPr>
          <a:xfrm>
            <a:off x="5885438" y="5592450"/>
            <a:ext cx="6517113" cy="3703500"/>
          </a:xfrm>
          <a:prstGeom prst="rect">
            <a:avLst/>
          </a:prstGeom>
          <a:noFill/>
          <a:ln>
            <a:noFill/>
          </a:ln>
        </p:spPr>
      </p:pic>
      <p:sp>
        <p:nvSpPr>
          <p:cNvPr id="356" name="Google Shape;356;p49"/>
          <p:cNvSpPr txBox="1"/>
          <p:nvPr>
            <p:ph idx="2" type="body"/>
          </p:nvPr>
        </p:nvSpPr>
        <p:spPr>
          <a:xfrm>
            <a:off x="3908550" y="2057400"/>
            <a:ext cx="10470900" cy="3042900"/>
          </a:xfrm>
          <a:prstGeom prst="rect">
            <a:avLst/>
          </a:prstGeom>
          <a:noFill/>
          <a:ln>
            <a:noFill/>
          </a:ln>
        </p:spPr>
        <p:txBody>
          <a:bodyPr anchorCtr="0" anchor="t" bIns="38100" lIns="38100" spcFirstLastPara="1" rIns="38100" wrap="square" tIns="38100">
            <a:noAutofit/>
          </a:bodyPr>
          <a:lstStyle/>
          <a:p>
            <a:pPr xmlns:a="http://schemas.openxmlformats.org/drawingml/2006/main" indent="0" lvl="0" marL="0" rtl="0" algn="ctr">
              <a:lnSpc>
                <a:spcPct val="100000"/>
              </a:lnSpc>
              <a:spcBef>
                <a:spcPts val="0"/>
              </a:spcBef>
              <a:spcAft>
                <a:spcPts val="0"/>
              </a:spcAft>
              <a:buSzPts val="4200"/>
              <a:buNone/>
            </a:pPr>
            <a:r xmlns:a="http://schemas.openxmlformats.org/drawingml/2006/main">
              <a:rPr b="0" lang="es" sz="4700">
                <a:solidFill>
                  <a:schemeClr val="dk1"/>
                </a:solidFill>
                <a:latin typeface="Poppins"/>
                <a:ea typeface="Poppins"/>
                <a:cs typeface="Poppins"/>
                <a:sym typeface="Poppins"/>
              </a:rPr>
              <a:t>¡Comparte tus herramientas favoritas!</a:t>
            </a:r>
            <a:endParaRPr xmlns:a="http://schemas.openxmlformats.org/drawingml/2006/main" b="0" sz="4700">
              <a:solidFill>
                <a:schemeClr val="dk1"/>
              </a:solidFill>
              <a:latin typeface="Poppins"/>
              <a:ea typeface="Poppins"/>
              <a:cs typeface="Poppins"/>
              <a:sym typeface="Poppins"/>
            </a:endParaRPr>
          </a:p>
          <a:p>
            <a:pPr xmlns:a="http://schemas.openxmlformats.org/drawingml/2006/main" indent="0" lvl="0" marL="0" rtl="0" algn="ctr">
              <a:lnSpc>
                <a:spcPct val="100000"/>
              </a:lnSpc>
              <a:spcBef>
                <a:spcPts val="0"/>
              </a:spcBef>
              <a:spcAft>
                <a:spcPts val="0"/>
              </a:spcAft>
              <a:buSzPts val="4200"/>
              <a:buNone/>
            </a:pPr>
            <a:r xmlns:a="http://schemas.openxmlformats.org/drawingml/2006/main">
              <a:rPr b="0" lang="es" sz="4700">
                <a:solidFill>
                  <a:schemeClr val="dk1"/>
                </a:solidFill>
                <a:latin typeface="Poppins"/>
                <a:ea typeface="Poppins"/>
                <a:cs typeface="Poppins"/>
                <a:sym typeface="Poppins"/>
              </a:rPr>
              <a:t>¿Qué es lo que más te entusiasma usar?</a:t>
            </a:r>
            <a:endParaRPr xmlns:a="http://schemas.openxmlformats.org/drawingml/2006/main" b="0" sz="4700">
              <a:solidFill>
                <a:schemeClr val="dk1"/>
              </a:solidFill>
              <a:latin typeface="Poppins"/>
              <a:ea typeface="Poppins"/>
              <a:cs typeface="Poppins"/>
              <a:sym typeface="Poppins"/>
            </a:endParaRPr>
          </a:p>
          <a:p>
            <a:pPr xmlns:a="http://schemas.openxmlformats.org/drawingml/2006/main" indent="0" lvl="0" marL="0" rtl="0" algn="ctr">
              <a:lnSpc>
                <a:spcPct val="100000"/>
              </a:lnSpc>
              <a:spcBef>
                <a:spcPts val="0"/>
              </a:spcBef>
              <a:spcAft>
                <a:spcPts val="0"/>
              </a:spcAft>
              <a:buSzPts val="4200"/>
              <a:buNone/>
            </a:pPr>
            <a:r xmlns:a="http://schemas.openxmlformats.org/drawingml/2006/main">
              <a:rPr b="0" lang="es" sz="4700">
                <a:solidFill>
                  <a:schemeClr val="dk1"/>
                </a:solidFill>
                <a:latin typeface="Poppins"/>
                <a:ea typeface="Poppins"/>
                <a:cs typeface="Poppins"/>
                <a:sym typeface="Poppins"/>
              </a:rPr>
              <a:t>¿en las proximas semanas?</a:t>
            </a:r>
            <a:endParaRPr xmlns:a="http://schemas.openxmlformats.org/drawingml/2006/main" b="0" sz="4700">
              <a:solidFill>
                <a:schemeClr val="dk1"/>
              </a:solidFill>
              <a:latin typeface="Poppins"/>
              <a:ea typeface="Poppins"/>
              <a:cs typeface="Poppins"/>
              <a:sym typeface="Poppins"/>
            </a:endParaRPr>
          </a:p>
          <a:p>
            <a:pPr xmlns:a="http://schemas.openxmlformats.org/drawingml/2006/main" indent="0" lvl="0" marL="0" rtl="0" algn="ctr">
              <a:lnSpc>
                <a:spcPct val="100000"/>
              </a:lnSpc>
              <a:spcBef>
                <a:spcPts val="0"/>
              </a:spcBef>
              <a:spcAft>
                <a:spcPts val="0"/>
              </a:spcAft>
              <a:buSzPts val="4200"/>
              <a:buNone/>
            </a:pPr>
            <a:r xmlns:a="http://schemas.openxmlformats.org/drawingml/2006/main">
              <a:rPr b="0" lang="es" sz="4700">
                <a:solidFill>
                  <a:schemeClr val="dk1"/>
                </a:solidFill>
                <a:latin typeface="Poppins"/>
                <a:ea typeface="Poppins"/>
                <a:cs typeface="Poppins"/>
                <a:sym typeface="Poppins"/>
              </a:rPr>
              <a:t>¡Canta tu canción o cuenta un chiste!</a:t>
            </a:r>
            <a:endParaRPr xmlns:a="http://schemas.openxmlformats.org/drawingml/2006/main" b="0" sz="4700">
              <a:solidFill>
                <a:schemeClr val="dk1"/>
              </a:solidFill>
              <a:latin typeface="Poppins"/>
              <a:ea typeface="Poppins"/>
              <a:cs typeface="Poppins"/>
              <a:sym typeface="Poppins"/>
            </a:endParaRPr>
          </a:p>
        </p:txBody>
      </p:sp>
      <p:sp>
        <p:nvSpPr>
          <p:cNvPr id="357" name="Google Shape;357;p49"/>
          <p:cNvSpPr txBox="1"/>
          <p:nvPr>
            <p:ph idx="2" type="body"/>
          </p:nvPr>
        </p:nvSpPr>
        <p:spPr>
          <a:xfrm>
            <a:off x="5885400" y="173100"/>
            <a:ext cx="6517200" cy="1586100"/>
          </a:xfrm>
          <a:prstGeom prst="rect">
            <a:avLst/>
          </a:prstGeom>
          <a:noFill/>
          <a:ln>
            <a:noFill/>
          </a:ln>
        </p:spPr>
        <p:txBody>
          <a:bodyPr anchorCtr="0" anchor="t" bIns="38100" lIns="38100" spcFirstLastPara="1" rIns="38100" wrap="square" tIns="38100">
            <a:noAutofit/>
          </a:bodyPr>
          <a:lstStyle/>
          <a:p>
            <a:pPr xmlns:a="http://schemas.openxmlformats.org/drawingml/2006/main" indent="0" lvl="0" marL="0" rtl="0" algn="l">
              <a:lnSpc>
                <a:spcPct val="100000"/>
              </a:lnSpc>
              <a:spcBef>
                <a:spcPts val="0"/>
              </a:spcBef>
              <a:spcAft>
                <a:spcPts val="0"/>
              </a:spcAft>
              <a:buSzPts val="4200"/>
              <a:buNone/>
            </a:pPr>
            <a:r xmlns:a="http://schemas.openxmlformats.org/drawingml/2006/main">
              <a:rPr lang="es" sz="8900">
                <a:solidFill>
                  <a:schemeClr val="dk1"/>
                </a:solidFill>
                <a:latin typeface="Poppins"/>
                <a:ea typeface="Poppins"/>
                <a:cs typeface="Poppins"/>
                <a:sym typeface="Poppins"/>
              </a:rPr>
              <a:t>¡Compartir!</a:t>
            </a:r>
            <a:endParaRPr xmlns:a="http://schemas.openxmlformats.org/drawingml/2006/main" sz="8900">
              <a:solidFill>
                <a:schemeClr val="dk1"/>
              </a:solidFill>
              <a:latin typeface="Poppins"/>
              <a:ea typeface="Poppins"/>
              <a:cs typeface="Poppins"/>
              <a:sym typeface="Poppi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0"/>
          <p:cNvSpPr txBox="1"/>
          <p:nvPr>
            <p:ph type="title"/>
          </p:nvPr>
        </p:nvSpPr>
        <p:spPr>
          <a:xfrm>
            <a:off x="4343850" y="3743200"/>
            <a:ext cx="10219200" cy="1404000"/>
          </a:xfrm>
          <a:prstGeom prst="rect">
            <a:avLst/>
          </a:prstGeom>
        </p:spPr>
        <p:txBody>
          <a:bodyPr anchorCtr="0" anchor="b" bIns="38100" lIns="38100" spcFirstLastPara="1" rIns="38100" wrap="square" tIns="38100">
            <a:noAutofit/>
          </a:bodyPr>
          <a:lstStyle/>
          <a:p>
            <a:pPr xmlns:a="http://schemas.openxmlformats.org/drawingml/2006/main" indent="0" lvl="0" marL="0" rtl="0" algn="ctr">
              <a:spcBef>
                <a:spcPts val="0"/>
              </a:spcBef>
              <a:spcAft>
                <a:spcPts val="0"/>
              </a:spcAft>
              <a:buSzPts val="990"/>
              <a:buNone/>
            </a:pPr>
            <a:r xmlns:a="http://schemas.openxmlformats.org/drawingml/2006/main">
              <a:rPr b="1" lang="es" sz="6320"/>
              <a:t>¡Gracias por todo lo que </a:t>
            </a:r>
            <a:r xmlns:a="http://schemas.openxmlformats.org/drawingml/2006/main">
              <a:rPr b="1" lang="es" sz="6419"/>
              <a:t>hace </a:t>
            </a:r>
            <a:r xmlns:a="http://schemas.openxmlformats.org/drawingml/2006/main">
              <a:rPr b="1" lang="es" sz="6320"/>
              <a:t>por los estudiantes!</a:t>
            </a:r>
            <a:endParaRPr xmlns:a="http://schemas.openxmlformats.org/drawingml/2006/main" b="1" sz="6320"/>
          </a:p>
        </p:txBody>
      </p:sp>
      <p:pic>
        <p:nvPicPr>
          <p:cNvPr id="363" name="Google Shape;363;p50"/>
          <p:cNvPicPr preferRelativeResize="0"/>
          <p:nvPr/>
        </p:nvPicPr>
        <p:blipFill>
          <a:blip r:embed="rId3">
            <a:alphaModFix/>
          </a:blip>
          <a:stretch>
            <a:fillRect/>
          </a:stretch>
        </p:blipFill>
        <p:spPr>
          <a:xfrm>
            <a:off x="4878625" y="230675"/>
            <a:ext cx="8530749" cy="2975575"/>
          </a:xfrm>
          <a:prstGeom prst="rect">
            <a:avLst/>
          </a:prstGeom>
          <a:noFill/>
          <a:ln>
            <a:noFill/>
          </a:ln>
        </p:spPr>
      </p:pic>
      <p:sp>
        <p:nvSpPr>
          <p:cNvPr id="364" name="Google Shape;364;p50"/>
          <p:cNvSpPr txBox="1"/>
          <p:nvPr/>
        </p:nvSpPr>
        <p:spPr>
          <a:xfrm>
            <a:off x="9141738" y="9484650"/>
            <a:ext cx="7167300" cy="461700"/>
          </a:xfrm>
          <a:prstGeom prst="rect">
            <a:avLst/>
          </a:prstGeom>
          <a:noFill/>
          <a:ln>
            <a:noFill/>
          </a:ln>
        </p:spPr>
        <p:txBody>
          <a:bodyPr anchorCtr="0" anchor="t" bIns="91425" lIns="91425" spcFirstLastPara="1" rIns="91425" wrap="square" tIns="91425">
            <a:spAutoFit/>
          </a:bodyPr>
          <a:lstStyle/>
          <a:p>
            <a:pPr xmlns:a="http://schemas.openxmlformats.org/drawingml/2006/main" indent="0" lvl="0" marL="0" rtl="0" algn="ctr">
              <a:spcBef>
                <a:spcPts val="0"/>
              </a:spcBef>
              <a:spcAft>
                <a:spcPts val="0"/>
              </a:spcAft>
              <a:buNone/>
            </a:pPr>
            <a:r xmlns:a="http://schemas.openxmlformats.org/drawingml/2006/main">
              <a:rPr b="1" lang="es" sz="1800"/>
              <a:t>Enlace: https://www.magicschool.ai/professional-development</a:t>
            </a:r>
            <a:endParaRPr xmlns:a="http://schemas.openxmlformats.org/drawingml/2006/main" b="1" sz="1800"/>
          </a:p>
        </p:txBody>
      </p:sp>
      <p:sp>
        <p:nvSpPr>
          <p:cNvPr id="365" name="Google Shape;365;p50"/>
          <p:cNvSpPr txBox="1"/>
          <p:nvPr/>
        </p:nvSpPr>
        <p:spPr>
          <a:xfrm>
            <a:off x="1094838" y="6326675"/>
            <a:ext cx="6228900" cy="2262600"/>
          </a:xfrm>
          <a:prstGeom prst="rect">
            <a:avLst/>
          </a:prstGeom>
          <a:noFill/>
          <a:ln>
            <a:noFill/>
          </a:ln>
        </p:spPr>
        <p:txBody>
          <a:bodyPr anchorCtr="0" anchor="t" bIns="91425" lIns="91425" spcFirstLastPara="1" rIns="91425" wrap="square" tIns="91425">
            <a:spAutoFit/>
          </a:bodyPr>
          <a:lstStyle/>
          <a:p>
            <a:pPr xmlns:a="http://schemas.openxmlformats.org/drawingml/2006/main" indent="0" lvl="0" marL="0" rtl="0" algn="ctr">
              <a:spcBef>
                <a:spcPts val="0"/>
              </a:spcBef>
              <a:spcAft>
                <a:spcPts val="0"/>
              </a:spcAft>
              <a:buNone/>
            </a:pPr>
            <a:r xmlns:a="http://schemas.openxmlformats.org/drawingml/2006/main">
              <a:rPr b="1" lang="es" sz="2700"/>
              <a:t>Encuentre aún más recursos, incluido un curso de certificación, un programa de embajadores pioneros de la IA, un grupo de Facebook, tutoriales de YouTube y más en </a:t>
            </a:r>
            <a:r xmlns:a="http://schemas.openxmlformats.org/drawingml/2006/main" xmlns:r="http://schemas.openxmlformats.org/officeDocument/2006/relationships">
              <a:rPr b="1" lang="es" sz="2700" u="sng">
                <a:solidFill>
                  <a:schemeClr val="hlink"/>
                </a:solidFill>
                <a:hlinkClick r:id="rId4"/>
              </a:rPr>
              <a:t>nuestra página de recursos </a:t>
            </a:r>
            <a:r xmlns:a="http://schemas.openxmlformats.org/drawingml/2006/main">
              <a:rPr b="1" lang="es" sz="2700"/>
              <a:t>.</a:t>
            </a:r>
            <a:endParaRPr xmlns:a="http://schemas.openxmlformats.org/drawingml/2006/main" b="1" sz="2700"/>
          </a:p>
        </p:txBody>
      </p:sp>
      <p:pic>
        <p:nvPicPr>
          <p:cNvPr id="366" name="Google Shape;366;p50"/>
          <p:cNvPicPr preferRelativeResize="0"/>
          <p:nvPr/>
        </p:nvPicPr>
        <p:blipFill>
          <a:blip r:embed="rId5">
            <a:alphaModFix/>
          </a:blip>
          <a:stretch>
            <a:fillRect/>
          </a:stretch>
        </p:blipFill>
        <p:spPr>
          <a:xfrm>
            <a:off x="8515974" y="5272988"/>
            <a:ext cx="8418860" cy="384961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70" name="Shape 370"/>
        <p:cNvGrpSpPr/>
        <p:nvPr/>
      </p:nvGrpSpPr>
      <p:grpSpPr>
        <a:xfrm>
          <a:off x="0" y="0"/>
          <a:ext cx="0" cy="0"/>
          <a:chOff x="0" y="0"/>
          <a:chExt cx="0" cy="0"/>
        </a:xfrm>
      </p:grpSpPr>
      <p:sp>
        <p:nvSpPr>
          <p:cNvPr id="371" name="Google Shape;371;p51"/>
          <p:cNvSpPr txBox="1"/>
          <p:nvPr>
            <p:ph type="title"/>
          </p:nvPr>
        </p:nvSpPr>
        <p:spPr>
          <a:xfrm>
            <a:off x="914400" y="798900"/>
            <a:ext cx="15056400" cy="968400"/>
          </a:xfrm>
          <a:prstGeom prst="rect">
            <a:avLst/>
          </a:prstGeom>
          <a:noFill/>
          <a:ln>
            <a:noFill/>
          </a:ln>
        </p:spPr>
        <p:txBody>
          <a:bodyPr anchorCtr="0" anchor="b" bIns="38100" lIns="38100" spcFirstLastPara="1" rIns="38100" wrap="square" tIns="38100">
            <a:noAutofit/>
          </a:bodyPr>
          <a:lstStyle/>
          <a:p>
            <a:pPr xmlns:a="http://schemas.openxmlformats.org/drawingml/2006/main" indent="0" lvl="0" marL="0" rtl="0" algn="l">
              <a:lnSpc>
                <a:spcPct val="100000"/>
              </a:lnSpc>
              <a:spcBef>
                <a:spcPts val="0"/>
              </a:spcBef>
              <a:spcAft>
                <a:spcPts val="0"/>
              </a:spcAft>
              <a:buSzPts val="2000"/>
              <a:buNone/>
            </a:pPr>
            <a:r xmlns:a="http://schemas.openxmlformats.org/drawingml/2006/main">
              <a:rPr b="1" lang="es" sz="5200"/>
              <a:t>Para todos los profesores</a:t>
            </a:r>
            <a:endParaRPr xmlns:a="http://schemas.openxmlformats.org/drawingml/2006/main" b="1" sz="5200"/>
          </a:p>
        </p:txBody>
      </p:sp>
      <p:sp>
        <p:nvSpPr>
          <p:cNvPr id="372" name="Google Shape;372;p51"/>
          <p:cNvSpPr txBox="1"/>
          <p:nvPr>
            <p:ph type="title"/>
          </p:nvPr>
        </p:nvSpPr>
        <p:spPr>
          <a:xfrm>
            <a:off x="1174200" y="2415925"/>
            <a:ext cx="12401400" cy="6663600"/>
          </a:xfrm>
          <a:prstGeom prst="rect">
            <a:avLst/>
          </a:prstGeom>
          <a:noFill/>
          <a:ln>
            <a:noFill/>
          </a:ln>
        </p:spPr>
        <p:txBody>
          <a:bodyPr anchorCtr="0" anchor="t" bIns="38100" lIns="38100" spcFirstLastPara="1" rIns="38100" wrap="square" tIns="38100">
            <a:noAutofit/>
          </a:bodyPr>
          <a:lstStyle/>
          <a:p>
            <a:pPr xmlns:a="http://schemas.openxmlformats.org/drawingml/2006/main" indent="-457200" lvl="0" marL="457200" rtl="0" algn="l">
              <a:lnSpc>
                <a:spcPct val="100000"/>
              </a:lnSpc>
              <a:spcBef>
                <a:spcPts val="0"/>
              </a:spcBef>
              <a:spcAft>
                <a:spcPts val="0"/>
              </a:spcAft>
              <a:buSzPts val="3600"/>
              <a:buChar char="●"/>
            </a:pPr>
            <a:r xmlns:a="http://schemas.openxmlformats.org/drawingml/2006/main" xmlns:r="http://schemas.openxmlformats.org/officeDocument/2006/relationships">
              <a:rPr lang="es" sz="3600" u="sng">
                <a:solidFill>
                  <a:schemeClr val="hlink"/>
                </a:solidFill>
                <a:hlinkClick r:id="rId3"/>
              </a:rPr>
              <a:t>Generador de rúbricas</a:t>
            </a:r>
            <a:endParaRPr xmlns:a="http://schemas.openxmlformats.org/drawingml/2006/main" sz="3600"/>
          </a:p>
          <a:p>
            <a:pPr xmlns:a="http://schemas.openxmlformats.org/drawingml/2006/main" indent="0" lvl="0" marL="914400" rtl="0" algn="l">
              <a:lnSpc>
                <a:spcPct val="100000"/>
              </a:lnSpc>
              <a:spcBef>
                <a:spcPts val="1000"/>
              </a:spcBef>
              <a:spcAft>
                <a:spcPts val="0"/>
              </a:spcAft>
              <a:buSzPts val="8800"/>
              <a:buNone/>
            </a:pPr>
            <a:r xmlns:a="http://schemas.openxmlformats.org/drawingml/2006/main">
              <a:rPr lang="es" sz="3100">
                <a:latin typeface="Poppins Light"/>
                <a:ea typeface="Poppins Light"/>
                <a:cs typeface="Poppins Light"/>
                <a:sym typeface="Poppins Light"/>
              </a:rPr>
              <a:t>Cree una rúbrica de tareas con facilidad.</a:t>
            </a:r>
            <a:endParaRPr xmlns:a="http://schemas.openxmlformats.org/drawingml/2006/main" sz="3100">
              <a:latin typeface="Poppins Light"/>
              <a:ea typeface="Poppins Light"/>
              <a:cs typeface="Poppins Light"/>
              <a:sym typeface="Poppins Light"/>
            </a:endParaRPr>
          </a:p>
          <a:p>
            <a:pPr xmlns:a="http://schemas.openxmlformats.org/drawingml/2006/main" indent="-457200" lvl="0" marL="457200" rtl="0" algn="l">
              <a:lnSpc>
                <a:spcPct val="100000"/>
              </a:lnSpc>
              <a:spcBef>
                <a:spcPts val="1000"/>
              </a:spcBef>
              <a:spcAft>
                <a:spcPts val="0"/>
              </a:spcAft>
              <a:buSzPts val="3600"/>
              <a:buChar char="●"/>
            </a:pPr>
            <a:r xmlns:a="http://schemas.openxmlformats.org/drawingml/2006/main" xmlns:r="http://schemas.openxmlformats.org/officeDocument/2006/relationships">
              <a:rPr lang="es" sz="3600" u="sng">
                <a:solidFill>
                  <a:schemeClr val="hlink"/>
                </a:solidFill>
                <a:hlinkClick r:id="rId4"/>
              </a:rPr>
              <a:t>Generador de contenido académico</a:t>
            </a:r>
            <a:endParaRPr xmlns:a="http://schemas.openxmlformats.org/drawingml/2006/main" sz="3600"/>
          </a:p>
          <a:p>
            <a:pPr xmlns:a="http://schemas.openxmlformats.org/drawingml/2006/main" indent="0" lvl="0" marL="914400" rtl="0" algn="l">
              <a:lnSpc>
                <a:spcPct val="100000"/>
              </a:lnSpc>
              <a:spcBef>
                <a:spcPts val="1000"/>
              </a:spcBef>
              <a:spcAft>
                <a:spcPts val="0"/>
              </a:spcAft>
              <a:buSzPts val="8800"/>
              <a:buNone/>
            </a:pPr>
            <a:r xmlns:a="http://schemas.openxmlformats.org/drawingml/2006/main">
              <a:rPr lang="es" sz="3100">
                <a:latin typeface="Poppins Light"/>
                <a:ea typeface="Poppins Light"/>
                <a:cs typeface="Poppins Light"/>
                <a:sym typeface="Poppins Light"/>
              </a:rPr>
              <a:t>Cree contenido personalizado para su clase que coincida con el tema y los criterios de su elección.</a:t>
            </a:r>
            <a:endParaRPr xmlns:a="http://schemas.openxmlformats.org/drawingml/2006/main" sz="3600"/>
          </a:p>
          <a:p>
            <a:pPr xmlns:a="http://schemas.openxmlformats.org/drawingml/2006/main" indent="-457200" lvl="0" marL="457200" rtl="0" algn="l">
              <a:lnSpc>
                <a:spcPct val="100000"/>
              </a:lnSpc>
              <a:spcBef>
                <a:spcPts val="1000"/>
              </a:spcBef>
              <a:spcAft>
                <a:spcPts val="0"/>
              </a:spcAft>
              <a:buSzPts val="3600"/>
              <a:buChar char="●"/>
            </a:pPr>
            <a:r xmlns:a="http://schemas.openxmlformats.org/drawingml/2006/main" xmlns:r="http://schemas.openxmlformats.org/officeDocument/2006/relationships">
              <a:rPr lang="es" sz="3600" u="sng">
                <a:solidFill>
                  <a:schemeClr val="hlink"/>
                </a:solidFill>
                <a:hlinkClick r:id="rId5"/>
              </a:rPr>
              <a:t>Respondedor de correo electrónico</a:t>
            </a:r>
            <a:endParaRPr xmlns:a="http://schemas.openxmlformats.org/drawingml/2006/main" sz="3600"/>
          </a:p>
          <a:p>
            <a:pPr xmlns:a="http://schemas.openxmlformats.org/drawingml/2006/main" indent="0" lvl="0" marL="914400" rtl="0" algn="l">
              <a:lnSpc>
                <a:spcPct val="100000"/>
              </a:lnSpc>
              <a:spcBef>
                <a:spcPts val="1000"/>
              </a:spcBef>
              <a:spcAft>
                <a:spcPts val="0"/>
              </a:spcAft>
              <a:buSzPts val="8800"/>
              <a:buNone/>
            </a:pPr>
            <a:r xmlns:a="http://schemas.openxmlformats.org/drawingml/2006/main">
              <a:rPr lang="es" sz="3100">
                <a:latin typeface="Poppins Light"/>
                <a:ea typeface="Poppins Light"/>
                <a:cs typeface="Poppins Light"/>
                <a:sym typeface="Poppins Light"/>
              </a:rPr>
              <a:t>Responder a los correos electrónicos de manera personal y oportuna.</a:t>
            </a:r>
            <a:endParaRPr xmlns:a="http://schemas.openxmlformats.org/drawingml/2006/main" sz="3600"/>
          </a:p>
          <a:p>
            <a:pPr xmlns:a="http://schemas.openxmlformats.org/drawingml/2006/main" indent="-457200" lvl="0" marL="457200" rtl="0" algn="l">
              <a:lnSpc>
                <a:spcPct val="100000"/>
              </a:lnSpc>
              <a:spcBef>
                <a:spcPts val="1000"/>
              </a:spcBef>
              <a:spcAft>
                <a:spcPts val="0"/>
              </a:spcAft>
              <a:buSzPts val="3600"/>
              <a:buChar char="●"/>
            </a:pPr>
            <a:r xmlns:a="http://schemas.openxmlformats.org/drawingml/2006/main" xmlns:r="http://schemas.openxmlformats.org/officeDocument/2006/relationships">
              <a:rPr lang="es" sz="3600" u="sng">
                <a:solidFill>
                  <a:schemeClr val="hlink"/>
                </a:solidFill>
                <a:hlinkClick r:id="rId6"/>
              </a:rPr>
              <a:t>Sugerencias de tareas resistentes a la IA</a:t>
            </a:r>
            <a:endParaRPr xmlns:a="http://schemas.openxmlformats.org/drawingml/2006/main" sz="3600"/>
          </a:p>
          <a:p>
            <a:pPr xmlns:a="http://schemas.openxmlformats.org/drawingml/2006/main" indent="0" lvl="0" marL="914400" rtl="0" algn="l">
              <a:lnSpc>
                <a:spcPct val="100000"/>
              </a:lnSpc>
              <a:spcBef>
                <a:spcPts val="1000"/>
              </a:spcBef>
              <a:spcAft>
                <a:spcPts val="1000"/>
              </a:spcAft>
              <a:buSzPts val="8800"/>
              <a:buNone/>
            </a:pPr>
            <a:r xmlns:a="http://schemas.openxmlformats.org/drawingml/2006/main">
              <a:rPr lang="es" sz="3100">
                <a:latin typeface="Poppins Light"/>
                <a:ea typeface="Poppins Light"/>
                <a:cs typeface="Poppins Light"/>
                <a:sym typeface="Poppins Light"/>
              </a:rPr>
              <a:t>Reciba sugerencias sobre cómo hacer que las tareas sean más desafiantes para los chatbots de IA, promoviendo un pensamiento de mayor nivel entre los estudiantes.</a:t>
            </a:r>
            <a:endParaRPr xmlns:a="http://schemas.openxmlformats.org/drawingml/2006/main" sz="3600"/>
          </a:p>
        </p:txBody>
      </p:sp>
      <p:sp>
        <p:nvSpPr>
          <p:cNvPr id="373" name="Google Shape;373;p51"/>
          <p:cNvSpPr txBox="1"/>
          <p:nvPr/>
        </p:nvSpPr>
        <p:spPr>
          <a:xfrm>
            <a:off x="9947600" y="1404275"/>
            <a:ext cx="7324800" cy="2373300"/>
          </a:xfrm>
          <a:prstGeom prst="rect">
            <a:avLst/>
          </a:prstGeom>
          <a:solidFill>
            <a:srgbClr val="3AABFF"/>
          </a:solidFill>
          <a:ln>
            <a:noFill/>
          </a:ln>
          <a:effectLst>
            <a:outerShdw blurRad="57150" rotWithShape="0" algn="bl" dir="2460000" dist="133350">
              <a:srgbClr val="000000">
                <a:alpha val="22352"/>
              </a:srgbClr>
            </a:outerShdw>
          </a:effectLst>
        </p:spPr>
        <p:txBody>
          <a:bodyPr anchorCtr="0" anchor="ctr" bIns="91425" lIns="91425" spcFirstLastPara="1" rIns="91425" wrap="square" tIns="91425">
            <a:noAutofit/>
          </a:bodyPr>
          <a:lstStyle/>
          <a:p>
            <a:pPr xmlns:a="http://schemas.openxmlformats.org/drawingml/2006/main" indent="0" lvl="0" marL="0" marR="0" rtl="0" algn="l">
              <a:lnSpc>
                <a:spcPct val="100000"/>
              </a:lnSpc>
              <a:spcBef>
                <a:spcPts val="0"/>
              </a:spcBef>
              <a:spcAft>
                <a:spcPts val="1000"/>
              </a:spcAft>
              <a:buClr>
                <a:srgbClr val="000000"/>
              </a:buClr>
              <a:buSzPts val="3000"/>
              <a:buFont typeface="Arial"/>
              <a:buNone/>
            </a:pPr>
            <a:r xmlns:a="http://schemas.openxmlformats.org/drawingml/2006/main">
              <a:rPr b="1" i="0" lang="es" sz="3000" u="none" cap="none" strike="noStrike">
                <a:solidFill>
                  <a:schemeClr val="lt1"/>
                </a:solidFill>
                <a:latin typeface="Poppins"/>
                <a:ea typeface="Poppins"/>
                <a:cs typeface="Poppins"/>
                <a:sym typeface="Poppins"/>
              </a:rPr>
              <a:t>¡Consejo! </a:t>
            </a:r>
            <a:br xmlns:a="http://schemas.openxmlformats.org/drawingml/2006/main">
              <a:rPr b="0" i="0" lang="es-419" sz="3000" u="none" cap="none" strike="noStrike">
                <a:solidFill>
                  <a:schemeClr val="lt1"/>
                </a:solidFill>
                <a:latin typeface="Poppins"/>
                <a:ea typeface="Poppins"/>
                <a:cs typeface="Poppins"/>
                <a:sym typeface="Poppins"/>
              </a:rPr>
            </a:br>
            <a:r xmlns:a="http://schemas.openxmlformats.org/drawingml/2006/main">
              <a:rPr b="0" i="0" lang="es" sz="3000" u="none" cap="none" strike="noStrike">
                <a:solidFill>
                  <a:schemeClr val="lt1"/>
                </a:solidFill>
                <a:latin typeface="Poppins"/>
                <a:ea typeface="Poppins"/>
                <a:cs typeface="Poppins"/>
                <a:sym typeface="Poppins"/>
              </a:rPr>
              <a:t>Utilice el icono "Copiar/Pegar" para copiar a Google Doc o Microsoft Word con formato.</a:t>
            </a:r>
            <a:endParaRPr xmlns:a="http://schemas.openxmlformats.org/drawingml/2006/main" b="0" i="0" sz="1400" u="none" cap="none" strike="noStrike">
              <a:solidFill>
                <a:schemeClr val="lt1"/>
              </a:solidFill>
              <a:latin typeface="Arial"/>
              <a:ea typeface="Arial"/>
              <a:cs typeface="Arial"/>
              <a:sym typeface="Arial"/>
            </a:endParaRPr>
          </a:p>
        </p:txBody>
      </p:sp>
      <p:sp>
        <p:nvSpPr>
          <p:cNvPr id="374" name="Google Shape;374;p51"/>
          <p:cNvSpPr txBox="1"/>
          <p:nvPr/>
        </p:nvSpPr>
        <p:spPr>
          <a:xfrm>
            <a:off x="914400" y="470325"/>
            <a:ext cx="6554700" cy="4827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marR="0" rtl="0" algn="l">
              <a:lnSpc>
                <a:spcPct val="100000"/>
              </a:lnSpc>
              <a:spcBef>
                <a:spcPts val="0"/>
              </a:spcBef>
              <a:spcAft>
                <a:spcPts val="0"/>
              </a:spcAft>
              <a:buClr>
                <a:srgbClr val="000000"/>
              </a:buClr>
              <a:buSzPts val="2800"/>
              <a:buFont typeface="Arial"/>
              <a:buNone/>
            </a:pPr>
            <a:r xmlns:a="http://schemas.openxmlformats.org/drawingml/2006/main">
              <a:rPr b="0" i="0" lang="es" sz="2800" u="none" cap="none" strike="noStrike">
                <a:solidFill>
                  <a:srgbClr val="000000"/>
                </a:solidFill>
                <a:latin typeface="Poppins ExtraLight"/>
                <a:ea typeface="Poppins ExtraLight"/>
                <a:cs typeface="Poppins ExtraLight"/>
                <a:sym typeface="Poppins ExtraLight"/>
              </a:rPr>
              <a:t>HERRAMIENTAS MÁGICAS</a:t>
            </a:r>
            <a:endParaRPr xmlns:a="http://schemas.openxmlformats.org/drawingml/2006/main" b="0" i="0" sz="2800" u="none" cap="none" strike="noStrike">
              <a:solidFill>
                <a:srgbClr val="000000"/>
              </a:solidFill>
              <a:latin typeface="Poppins ExtraLight"/>
              <a:ea typeface="Poppins ExtraLight"/>
              <a:cs typeface="Poppins ExtraLight"/>
              <a:sym typeface="Poppins ExtraLight"/>
            </a:endParaRPr>
          </a:p>
          <a:p>
            <a:pPr xmlns:a="http://schemas.openxmlformats.org/drawingml/2006/main" indent="0" lvl="0" marL="0" marR="0" rtl="0" algn="l">
              <a:lnSpc>
                <a:spcPct val="100000"/>
              </a:lnSpc>
              <a:spcBef>
                <a:spcPts val="0"/>
              </a:spcBef>
              <a:spcAft>
                <a:spcPts val="0"/>
              </a:spcAft>
              <a:buClr>
                <a:srgbClr val="000000"/>
              </a:buClr>
              <a:buSzPts val="2800"/>
              <a:buFont typeface="Arial"/>
              <a:buNone/>
            </a:pPr>
            <a:r xmlns:a="http://schemas.openxmlformats.org/drawingml/2006/main">
              <a:t/>
            </a:r>
            <a:endParaRPr xmlns:a="http://schemas.openxmlformats.org/drawingml/2006/main" b="0" i="0" sz="2800" u="none" cap="none" strike="noStrike">
              <a:solidFill>
                <a:srgbClr val="000000"/>
              </a:solidFill>
              <a:latin typeface="Poppins ExtraLight"/>
              <a:ea typeface="Poppins ExtraLight"/>
              <a:cs typeface="Poppins ExtraLight"/>
              <a:sym typeface="Poppins Extra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3"/>
                                        </p:tgtEl>
                                        <p:attrNameLst>
                                          <p:attrName>style.visibility</p:attrName>
                                        </p:attrNameLst>
                                      </p:cBhvr>
                                      <p:to>
                                        <p:strVal val="visible"/>
                                      </p:to>
                                    </p:set>
                                    <p:anim calcmode="lin" valueType="num">
                                      <p:cBhvr additive="base">
                                        <p:cTn dur="300"/>
                                        <p:tgtEl>
                                          <p:spTgt spid="373"/>
                                        </p:tgtEl>
                                        <p:attrNameLst>
                                          <p:attrName>ppt_w</p:attrName>
                                        </p:attrNameLst>
                                      </p:cBhvr>
                                      <p:tavLst>
                                        <p:tav fmla="" tm="0">
                                          <p:val>
                                            <p:strVal val="0"/>
                                          </p:val>
                                        </p:tav>
                                        <p:tav fmla="" tm="100000">
                                          <p:val>
                                            <p:strVal val="#ppt_w"/>
                                          </p:val>
                                        </p:tav>
                                      </p:tavLst>
                                    </p:anim>
                                    <p:anim calcmode="lin" valueType="num">
                                      <p:cBhvr additive="base">
                                        <p:cTn dur="300"/>
                                        <p:tgtEl>
                                          <p:spTgt spid="37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78" name="Shape 378"/>
        <p:cNvGrpSpPr/>
        <p:nvPr/>
      </p:nvGrpSpPr>
      <p:grpSpPr>
        <a:xfrm>
          <a:off x="0" y="0"/>
          <a:ext cx="0" cy="0"/>
          <a:chOff x="0" y="0"/>
          <a:chExt cx="0" cy="0"/>
        </a:xfrm>
      </p:grpSpPr>
      <p:sp>
        <p:nvSpPr>
          <p:cNvPr id="379" name="Google Shape;379;p52"/>
          <p:cNvSpPr txBox="1"/>
          <p:nvPr>
            <p:ph type="title"/>
          </p:nvPr>
        </p:nvSpPr>
        <p:spPr>
          <a:xfrm>
            <a:off x="914400" y="798900"/>
            <a:ext cx="15056400" cy="968400"/>
          </a:xfrm>
          <a:prstGeom prst="rect">
            <a:avLst/>
          </a:prstGeom>
          <a:noFill/>
          <a:ln>
            <a:noFill/>
          </a:ln>
        </p:spPr>
        <p:txBody>
          <a:bodyPr anchorCtr="0" anchor="b" bIns="38100" lIns="38100" spcFirstLastPara="1" rIns="38100" wrap="square" tIns="38100">
            <a:noAutofit/>
          </a:bodyPr>
          <a:lstStyle/>
          <a:p>
            <a:pPr xmlns:a="http://schemas.openxmlformats.org/drawingml/2006/main" indent="0" lvl="0" marL="0" rtl="0" algn="l">
              <a:lnSpc>
                <a:spcPct val="100000"/>
              </a:lnSpc>
              <a:spcBef>
                <a:spcPts val="0"/>
              </a:spcBef>
              <a:spcAft>
                <a:spcPts val="0"/>
              </a:spcAft>
              <a:buSzPts val="2000"/>
              <a:buNone/>
            </a:pPr>
            <a:r xmlns:a="http://schemas.openxmlformats.org/drawingml/2006/main">
              <a:rPr b="1" lang="es" sz="5200"/>
              <a:t>Para el regreso a clases</a:t>
            </a:r>
            <a:endParaRPr xmlns:a="http://schemas.openxmlformats.org/drawingml/2006/main" b="1" sz="5200"/>
          </a:p>
        </p:txBody>
      </p:sp>
      <p:sp>
        <p:nvSpPr>
          <p:cNvPr id="380" name="Google Shape;380;p52"/>
          <p:cNvSpPr txBox="1"/>
          <p:nvPr>
            <p:ph type="title"/>
          </p:nvPr>
        </p:nvSpPr>
        <p:spPr>
          <a:xfrm>
            <a:off x="979050" y="2127000"/>
            <a:ext cx="14927100" cy="7588500"/>
          </a:xfrm>
          <a:prstGeom prst="rect">
            <a:avLst/>
          </a:prstGeom>
          <a:noFill/>
          <a:ln>
            <a:noFill/>
          </a:ln>
        </p:spPr>
        <p:txBody>
          <a:bodyPr anchorCtr="0" anchor="t" bIns="38100" lIns="38100" spcFirstLastPara="1" rIns="38100" wrap="square" tIns="38100">
            <a:noAutofit/>
          </a:bodyPr>
          <a:lstStyle/>
          <a:p>
            <a:pPr xmlns:a="http://schemas.openxmlformats.org/drawingml/2006/main" indent="-457200" lvl="0" marL="457200" rtl="0" algn="l">
              <a:lnSpc>
                <a:spcPct val="100000"/>
              </a:lnSpc>
              <a:spcBef>
                <a:spcPts val="0"/>
              </a:spcBef>
              <a:spcAft>
                <a:spcPts val="0"/>
              </a:spcAft>
              <a:buSzPts val="3600"/>
              <a:buChar char="●"/>
            </a:pPr>
            <a:r xmlns:a="http://schemas.openxmlformats.org/drawingml/2006/main" xmlns:r="http://schemas.openxmlformats.org/officeDocument/2006/relationships">
              <a:rPr lang="es" sz="3600" u="sng">
                <a:solidFill>
                  <a:schemeClr val="hlink"/>
                </a:solidFill>
                <a:hlinkClick r:id="rId3"/>
              </a:rPr>
              <a:t>Generador de plan de estudios</a:t>
            </a:r>
            <a:endParaRPr xmlns:a="http://schemas.openxmlformats.org/drawingml/2006/main" sz="3600"/>
          </a:p>
          <a:p>
            <a:pPr xmlns:a="http://schemas.openxmlformats.org/drawingml/2006/main" indent="0" lvl="0" marL="914400" rtl="0" algn="l">
              <a:lnSpc>
                <a:spcPct val="100000"/>
              </a:lnSpc>
              <a:spcBef>
                <a:spcPts val="1000"/>
              </a:spcBef>
              <a:spcAft>
                <a:spcPts val="0"/>
              </a:spcAft>
              <a:buSzPts val="8800"/>
              <a:buNone/>
            </a:pPr>
            <a:r xmlns:a="http://schemas.openxmlformats.org/drawingml/2006/main">
              <a:rPr lang="es" sz="3100">
                <a:latin typeface="Poppins Light"/>
                <a:ea typeface="Poppins Light"/>
                <a:cs typeface="Poppins Light"/>
                <a:sym typeface="Poppins Light"/>
              </a:rPr>
              <a:t>Proporcione detalles básicos de la clase y tendrá un programa de estudios personalizado, lo que ahorrará tiempo y garantizará que se cubra la información crítica.</a:t>
            </a:r>
            <a:endParaRPr xmlns:a="http://schemas.openxmlformats.org/drawingml/2006/main" sz="3600"/>
          </a:p>
          <a:p>
            <a:pPr xmlns:a="http://schemas.openxmlformats.org/drawingml/2006/main" indent="-457200" lvl="0" marL="457200" rtl="0" algn="l">
              <a:lnSpc>
                <a:spcPct val="100000"/>
              </a:lnSpc>
              <a:spcBef>
                <a:spcPts val="1000"/>
              </a:spcBef>
              <a:spcAft>
                <a:spcPts val="0"/>
              </a:spcAft>
              <a:buSzPts val="3600"/>
              <a:buChar char="●"/>
            </a:pPr>
            <a:r xmlns:a="http://schemas.openxmlformats.org/drawingml/2006/main" xmlns:r="http://schemas.openxmlformats.org/officeDocument/2006/relationships">
              <a:rPr lang="es" sz="3600" u="sng">
                <a:solidFill>
                  <a:schemeClr val="hlink"/>
                </a:solidFill>
                <a:hlinkClick r:id="rId4"/>
              </a:rPr>
              <a:t>Herramienta de boletín de clase</a:t>
            </a:r>
            <a:endParaRPr xmlns:a="http://schemas.openxmlformats.org/drawingml/2006/main" sz="3600"/>
          </a:p>
          <a:p>
            <a:pPr xmlns:a="http://schemas.openxmlformats.org/drawingml/2006/main" indent="0" lvl="0" marL="914400" rtl="0" algn="l">
              <a:lnSpc>
                <a:spcPct val="100000"/>
              </a:lnSpc>
              <a:spcBef>
                <a:spcPts val="1000"/>
              </a:spcBef>
              <a:spcAft>
                <a:spcPts val="0"/>
              </a:spcAft>
              <a:buSzPts val="8800"/>
              <a:buNone/>
            </a:pPr>
            <a:r xmlns:a="http://schemas.openxmlformats.org/drawingml/2006/main">
              <a:rPr lang="es" sz="3100">
                <a:latin typeface="Poppins Light"/>
                <a:ea typeface="Poppins Light"/>
                <a:cs typeface="Poppins Light"/>
                <a:sym typeface="Poppins Light"/>
              </a:rPr>
              <a:t>Ingrese sus actualizaciones y la herramienta lo ayudará a organizarlas en un formato de boletín sencillo.</a:t>
            </a:r>
            <a:endParaRPr xmlns:a="http://schemas.openxmlformats.org/drawingml/2006/main" sz="3600"/>
          </a:p>
          <a:p>
            <a:pPr xmlns:a="http://schemas.openxmlformats.org/drawingml/2006/main" indent="-457200" lvl="0" marL="457200" rtl="0" algn="l">
              <a:lnSpc>
                <a:spcPct val="100000"/>
              </a:lnSpc>
              <a:spcBef>
                <a:spcPts val="1000"/>
              </a:spcBef>
              <a:spcAft>
                <a:spcPts val="0"/>
              </a:spcAft>
              <a:buSzPts val="3600"/>
              <a:buChar char="●"/>
            </a:pPr>
            <a:r xmlns:a="http://schemas.openxmlformats.org/drawingml/2006/main" xmlns:r="http://schemas.openxmlformats.org/officeDocument/2006/relationships">
              <a:rPr lang="es" sz="3600" u="sng">
                <a:solidFill>
                  <a:schemeClr val="hlink"/>
                </a:solidFill>
                <a:hlinkClick r:id="rId5"/>
              </a:rPr>
              <a:t>Preguntas que dependen del texto</a:t>
            </a:r>
            <a:endParaRPr xmlns:a="http://schemas.openxmlformats.org/drawingml/2006/main" sz="3600"/>
          </a:p>
          <a:p>
            <a:pPr xmlns:a="http://schemas.openxmlformats.org/drawingml/2006/main" indent="0" lvl="0" marL="914400" rtl="0" algn="l">
              <a:lnSpc>
                <a:spcPct val="100000"/>
              </a:lnSpc>
              <a:spcBef>
                <a:spcPts val="1000"/>
              </a:spcBef>
              <a:spcAft>
                <a:spcPts val="0"/>
              </a:spcAft>
              <a:buSzPts val="8800"/>
              <a:buNone/>
            </a:pPr>
            <a:r xmlns:a="http://schemas.openxmlformats.org/drawingml/2006/main">
              <a:rPr lang="es" sz="3100">
                <a:latin typeface="Poppins Light"/>
                <a:ea typeface="Poppins Light"/>
                <a:cs typeface="Poppins Light"/>
                <a:sym typeface="Poppins Light"/>
              </a:rPr>
              <a:t>Ingrese cualquier texto y obtenga un conjunto de preguntas dependientes del texto diseñadas para él.</a:t>
            </a:r>
            <a:endParaRPr xmlns:a="http://schemas.openxmlformats.org/drawingml/2006/main" sz="3100">
              <a:latin typeface="Poppins Light"/>
              <a:ea typeface="Poppins Light"/>
              <a:cs typeface="Poppins Light"/>
              <a:sym typeface="Poppins Light"/>
            </a:endParaRPr>
          </a:p>
          <a:p>
            <a:pPr xmlns:a="http://schemas.openxmlformats.org/drawingml/2006/main" indent="-457200" lvl="0" marL="457200" rtl="0" algn="l">
              <a:lnSpc>
                <a:spcPct val="100000"/>
              </a:lnSpc>
              <a:spcBef>
                <a:spcPts val="1000"/>
              </a:spcBef>
              <a:spcAft>
                <a:spcPts val="0"/>
              </a:spcAft>
              <a:buSzPts val="3600"/>
              <a:buChar char="●"/>
            </a:pPr>
            <a:r xmlns:a="http://schemas.openxmlformats.org/drawingml/2006/main" xmlns:r="http://schemas.openxmlformats.org/officeDocument/2006/relationships">
              <a:rPr lang="es" sz="3600" u="sng">
                <a:solidFill>
                  <a:schemeClr val="hlink"/>
                </a:solidFill>
                <a:hlinkClick r:id="rId6"/>
              </a:rPr>
              <a:t>Generador de bromas para profesores</a:t>
            </a:r>
            <a:endParaRPr xmlns:a="http://schemas.openxmlformats.org/drawingml/2006/main" sz="3600"/>
          </a:p>
          <a:p>
            <a:pPr xmlns:a="http://schemas.openxmlformats.org/drawingml/2006/main" indent="0" lvl="0" marL="914400" rtl="0" algn="l">
              <a:lnSpc>
                <a:spcPct val="100000"/>
              </a:lnSpc>
              <a:spcBef>
                <a:spcPts val="1000"/>
              </a:spcBef>
              <a:spcAft>
                <a:spcPts val="0"/>
              </a:spcAft>
              <a:buClr>
                <a:schemeClr val="dk1"/>
              </a:buClr>
              <a:buSzPts val="1100"/>
              <a:buFont typeface="Arial"/>
              <a:buNone/>
            </a:pPr>
            <a:r xmlns:a="http://schemas.openxmlformats.org/drawingml/2006/main">
              <a:rPr lang="es" sz="3100">
                <a:latin typeface="Poppins Light"/>
                <a:ea typeface="Poppins Light"/>
                <a:cs typeface="Poppins Light"/>
                <a:sym typeface="Poppins Light"/>
              </a:rPr>
              <a:t>¡Una forma divertida de agregar un poco de humor a tu día de enseñanza!</a:t>
            </a:r>
            <a:endParaRPr xmlns:a="http://schemas.openxmlformats.org/drawingml/2006/main" sz="3600"/>
          </a:p>
          <a:p>
            <a:pPr xmlns:a="http://schemas.openxmlformats.org/drawingml/2006/main" indent="0" lvl="0" marL="914400" rtl="0" algn="l">
              <a:lnSpc>
                <a:spcPct val="100000"/>
              </a:lnSpc>
              <a:spcBef>
                <a:spcPts val="1000"/>
              </a:spcBef>
              <a:spcAft>
                <a:spcPts val="1000"/>
              </a:spcAft>
              <a:buSzPts val="8800"/>
              <a:buNone/>
            </a:pPr>
            <a:r xmlns:a="http://schemas.openxmlformats.org/drawingml/2006/main">
              <a:t/>
            </a:r>
            <a:endParaRPr xmlns:a="http://schemas.openxmlformats.org/drawingml/2006/main" sz="3100">
              <a:latin typeface="Poppins Light"/>
              <a:ea typeface="Poppins Light"/>
              <a:cs typeface="Poppins Light"/>
              <a:sym typeface="Poppins Light"/>
            </a:endParaRPr>
          </a:p>
        </p:txBody>
      </p:sp>
      <p:sp>
        <p:nvSpPr>
          <p:cNvPr id="381" name="Google Shape;381;p52"/>
          <p:cNvSpPr txBox="1"/>
          <p:nvPr/>
        </p:nvSpPr>
        <p:spPr>
          <a:xfrm>
            <a:off x="914400" y="470325"/>
            <a:ext cx="6554700" cy="4827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marR="0" rtl="0" algn="l">
              <a:lnSpc>
                <a:spcPct val="100000"/>
              </a:lnSpc>
              <a:spcBef>
                <a:spcPts val="0"/>
              </a:spcBef>
              <a:spcAft>
                <a:spcPts val="0"/>
              </a:spcAft>
              <a:buClr>
                <a:srgbClr val="000000"/>
              </a:buClr>
              <a:buSzPts val="2800"/>
              <a:buFont typeface="Arial"/>
              <a:buNone/>
            </a:pPr>
            <a:r xmlns:a="http://schemas.openxmlformats.org/drawingml/2006/main">
              <a:rPr b="0" i="0" lang="es" sz="2800" u="none" cap="none" strike="noStrike">
                <a:solidFill>
                  <a:srgbClr val="000000"/>
                </a:solidFill>
                <a:latin typeface="Poppins ExtraLight"/>
                <a:ea typeface="Poppins ExtraLight"/>
                <a:cs typeface="Poppins ExtraLight"/>
                <a:sym typeface="Poppins ExtraLight"/>
              </a:rPr>
              <a:t>HERRAMIENTAS MÁGICAS</a:t>
            </a:r>
            <a:endParaRPr xmlns:a="http://schemas.openxmlformats.org/drawingml/2006/main" b="0" i="0" sz="2800" u="none" cap="none" strike="noStrike">
              <a:solidFill>
                <a:srgbClr val="000000"/>
              </a:solidFill>
              <a:latin typeface="Poppins ExtraLight"/>
              <a:ea typeface="Poppins ExtraLight"/>
              <a:cs typeface="Poppins ExtraLight"/>
              <a:sym typeface="Poppins ExtraLight"/>
            </a:endParaRPr>
          </a:p>
          <a:p>
            <a:pPr xmlns:a="http://schemas.openxmlformats.org/drawingml/2006/main" indent="0" lvl="0" marL="0" marR="0" rtl="0" algn="l">
              <a:lnSpc>
                <a:spcPct val="100000"/>
              </a:lnSpc>
              <a:spcBef>
                <a:spcPts val="0"/>
              </a:spcBef>
              <a:spcAft>
                <a:spcPts val="0"/>
              </a:spcAft>
              <a:buClr>
                <a:srgbClr val="000000"/>
              </a:buClr>
              <a:buSzPts val="2800"/>
              <a:buFont typeface="Arial"/>
              <a:buNone/>
            </a:pPr>
            <a:r xmlns:a="http://schemas.openxmlformats.org/drawingml/2006/main">
              <a:t/>
            </a:r>
            <a:endParaRPr xmlns:a="http://schemas.openxmlformats.org/drawingml/2006/main" b="0" i="0" sz="2800" u="none" cap="none" strike="noStrike">
              <a:solidFill>
                <a:srgbClr val="000000"/>
              </a:solidFill>
              <a:latin typeface="Poppins ExtraLight"/>
              <a:ea typeface="Poppins ExtraLight"/>
              <a:cs typeface="Poppins ExtraLight"/>
              <a:sym typeface="Poppins Extra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0">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85" name="Shape 385"/>
        <p:cNvGrpSpPr/>
        <p:nvPr/>
      </p:nvGrpSpPr>
      <p:grpSpPr>
        <a:xfrm>
          <a:off x="0" y="0"/>
          <a:ext cx="0" cy="0"/>
          <a:chOff x="0" y="0"/>
          <a:chExt cx="0" cy="0"/>
        </a:xfrm>
      </p:grpSpPr>
      <p:sp>
        <p:nvSpPr>
          <p:cNvPr id="386" name="Google Shape;386;p53"/>
          <p:cNvSpPr txBox="1"/>
          <p:nvPr>
            <p:ph type="title"/>
          </p:nvPr>
        </p:nvSpPr>
        <p:spPr>
          <a:xfrm>
            <a:off x="914400" y="798900"/>
            <a:ext cx="15056400" cy="968400"/>
          </a:xfrm>
          <a:prstGeom prst="rect">
            <a:avLst/>
          </a:prstGeom>
          <a:noFill/>
          <a:ln>
            <a:noFill/>
          </a:ln>
        </p:spPr>
        <p:txBody>
          <a:bodyPr anchorCtr="0" anchor="b" bIns="38100" lIns="38100" spcFirstLastPara="1" rIns="38100" wrap="square" tIns="38100">
            <a:noAutofit/>
          </a:bodyPr>
          <a:lstStyle/>
          <a:p>
            <a:pPr xmlns:a="http://schemas.openxmlformats.org/drawingml/2006/main" indent="0" lvl="0" marL="0" rtl="0" algn="l">
              <a:lnSpc>
                <a:spcPct val="100000"/>
              </a:lnSpc>
              <a:spcBef>
                <a:spcPts val="0"/>
              </a:spcBef>
              <a:spcAft>
                <a:spcPts val="0"/>
              </a:spcAft>
              <a:buSzPts val="2000"/>
              <a:buNone/>
            </a:pPr>
            <a:r xmlns:a="http://schemas.openxmlformats.org/drawingml/2006/main">
              <a:rPr b="1" lang="es" sz="5200"/>
              <a:t>Para profesores de ciencias</a:t>
            </a:r>
            <a:endParaRPr xmlns:a="http://schemas.openxmlformats.org/drawingml/2006/main" b="1" sz="5200"/>
          </a:p>
        </p:txBody>
      </p:sp>
      <p:sp>
        <p:nvSpPr>
          <p:cNvPr id="387" name="Google Shape;387;p53"/>
          <p:cNvSpPr txBox="1"/>
          <p:nvPr>
            <p:ph type="title"/>
          </p:nvPr>
        </p:nvSpPr>
        <p:spPr>
          <a:xfrm>
            <a:off x="979050" y="2401075"/>
            <a:ext cx="14927100" cy="7032000"/>
          </a:xfrm>
          <a:prstGeom prst="rect">
            <a:avLst/>
          </a:prstGeom>
          <a:noFill/>
          <a:ln>
            <a:noFill/>
          </a:ln>
        </p:spPr>
        <p:txBody>
          <a:bodyPr anchorCtr="0" anchor="t" bIns="38100" lIns="38100" spcFirstLastPara="1" rIns="38100" wrap="square" tIns="38100">
            <a:noAutofit/>
          </a:bodyPr>
          <a:lstStyle/>
          <a:p>
            <a:pPr xmlns:a="http://schemas.openxmlformats.org/drawingml/2006/main" indent="-457200" lvl="0" marL="457200" rtl="0" algn="l">
              <a:lnSpc>
                <a:spcPct val="100000"/>
              </a:lnSpc>
              <a:spcBef>
                <a:spcPts val="0"/>
              </a:spcBef>
              <a:spcAft>
                <a:spcPts val="0"/>
              </a:spcAft>
              <a:buSzPts val="3600"/>
              <a:buChar char="●"/>
            </a:pPr>
            <a:r xmlns:a="http://schemas.openxmlformats.org/drawingml/2006/main" xmlns:r="http://schemas.openxmlformats.org/officeDocument/2006/relationships">
              <a:rPr lang="es" sz="3600" u="sng">
                <a:solidFill>
                  <a:schemeClr val="hlink"/>
                </a:solidFill>
                <a:hlinkClick r:id="rId3"/>
              </a:rPr>
              <a:t>Generador de evaluación de ciencias tridimensional</a:t>
            </a:r>
            <a:endParaRPr xmlns:a="http://schemas.openxmlformats.org/drawingml/2006/main" sz="3600"/>
          </a:p>
          <a:p>
            <a:pPr xmlns:a="http://schemas.openxmlformats.org/drawingml/2006/main" indent="0" lvl="0" marL="914400" rtl="0" algn="l">
              <a:lnSpc>
                <a:spcPct val="100000"/>
              </a:lnSpc>
              <a:spcBef>
                <a:spcPts val="1000"/>
              </a:spcBef>
              <a:spcAft>
                <a:spcPts val="0"/>
              </a:spcAft>
              <a:buSzPts val="8800"/>
              <a:buNone/>
            </a:pPr>
            <a:r xmlns:a="http://schemas.openxmlformats.org/drawingml/2006/main">
              <a:rPr lang="es" sz="3100">
                <a:latin typeface="Poppins Light"/>
                <a:ea typeface="Poppins Light"/>
                <a:cs typeface="Poppins Light"/>
                <a:sym typeface="Poppins Light"/>
              </a:rPr>
              <a:t>Escriba una evaluación de ciencias tridimensional utilizando los estándares NGSS.</a:t>
            </a:r>
            <a:endParaRPr xmlns:a="http://schemas.openxmlformats.org/drawingml/2006/main" sz="3100">
              <a:latin typeface="Poppins Light"/>
              <a:ea typeface="Poppins Light"/>
              <a:cs typeface="Poppins Light"/>
              <a:sym typeface="Poppins Light"/>
            </a:endParaRPr>
          </a:p>
          <a:p>
            <a:pPr xmlns:a="http://schemas.openxmlformats.org/drawingml/2006/main" indent="-457200" lvl="0" marL="457200" rtl="0" algn="l">
              <a:lnSpc>
                <a:spcPct val="100000"/>
              </a:lnSpc>
              <a:spcBef>
                <a:spcPts val="1000"/>
              </a:spcBef>
              <a:spcAft>
                <a:spcPts val="0"/>
              </a:spcAft>
              <a:buSzPts val="3600"/>
              <a:buChar char="●"/>
            </a:pPr>
            <a:r xmlns:a="http://schemas.openxmlformats.org/drawingml/2006/main" xmlns:r="http://schemas.openxmlformats.org/officeDocument/2006/relationships">
              <a:rPr lang="es" sz="3600" u="sng">
                <a:solidFill>
                  <a:schemeClr val="hlink"/>
                </a:solidFill>
                <a:hlinkClick r:id="rId4"/>
              </a:rPr>
              <a:t>Generador de planes de lecciones de ciencias modelo 5E</a:t>
            </a:r>
            <a:endParaRPr xmlns:a="http://schemas.openxmlformats.org/drawingml/2006/main" sz="3600"/>
          </a:p>
          <a:p>
            <a:pPr xmlns:a="http://schemas.openxmlformats.org/drawingml/2006/main" indent="0" lvl="0" marL="914400" rtl="0" algn="l">
              <a:lnSpc>
                <a:spcPct val="100000"/>
              </a:lnSpc>
              <a:spcBef>
                <a:spcPts val="1000"/>
              </a:spcBef>
              <a:spcAft>
                <a:spcPts val="0"/>
              </a:spcAft>
              <a:buSzPts val="8800"/>
              <a:buNone/>
            </a:pPr>
            <a:r xmlns:a="http://schemas.openxmlformats.org/drawingml/2006/main">
              <a:rPr lang="es" sz="3100">
                <a:latin typeface="Poppins Light"/>
                <a:ea typeface="Poppins Light"/>
                <a:cs typeface="Poppins Light"/>
                <a:sym typeface="Poppins Light"/>
              </a:rPr>
              <a:t>Genere un plan de lección modelo 5E (Participar, Explorar, Explicar, Elaborar, Evaluar) para su clase de ciencias.</a:t>
            </a:r>
            <a:endParaRPr xmlns:a="http://schemas.openxmlformats.org/drawingml/2006/main" sz="3600"/>
          </a:p>
          <a:p>
            <a:pPr xmlns:a="http://schemas.openxmlformats.org/drawingml/2006/main" indent="-457200" lvl="0" marL="457200" rtl="0" algn="l">
              <a:lnSpc>
                <a:spcPct val="100000"/>
              </a:lnSpc>
              <a:spcBef>
                <a:spcPts val="1000"/>
              </a:spcBef>
              <a:spcAft>
                <a:spcPts val="0"/>
              </a:spcAft>
              <a:buSzPts val="3600"/>
              <a:buChar char="●"/>
            </a:pPr>
            <a:r xmlns:a="http://schemas.openxmlformats.org/drawingml/2006/main" xmlns:r="http://schemas.openxmlformats.org/officeDocument/2006/relationships">
              <a:rPr lang="es" sz="3600" u="sng">
                <a:solidFill>
                  <a:schemeClr val="hlink"/>
                </a:solidFill>
                <a:hlinkClick r:id="rId5"/>
              </a:rPr>
              <a:t>Múltiples explicaciones para conceptos complejos</a:t>
            </a:r>
            <a:endParaRPr xmlns:a="http://schemas.openxmlformats.org/drawingml/2006/main" sz="3600"/>
          </a:p>
          <a:p>
            <a:pPr xmlns:a="http://schemas.openxmlformats.org/drawingml/2006/main" indent="0" lvl="0" marL="914400" rtl="0" algn="l">
              <a:lnSpc>
                <a:spcPct val="100000"/>
              </a:lnSpc>
              <a:spcBef>
                <a:spcPts val="1000"/>
              </a:spcBef>
              <a:spcAft>
                <a:spcPts val="1000"/>
              </a:spcAft>
              <a:buSzPts val="8800"/>
              <a:buNone/>
            </a:pPr>
            <a:r xmlns:a="http://schemas.openxmlformats.org/drawingml/2006/main">
              <a:rPr lang="es" sz="3100">
                <a:latin typeface="Poppins Light"/>
                <a:ea typeface="Poppins Light"/>
                <a:cs typeface="Poppins Light"/>
                <a:sym typeface="Poppins Light"/>
              </a:rPr>
              <a:t>Produzca algunas explicaciones claras de los conceptos que está enseñando en clase para ayudar a que los estudiantes comprendan.</a:t>
            </a:r>
            <a:endParaRPr xmlns:a="http://schemas.openxmlformats.org/drawingml/2006/main" sz="3100">
              <a:latin typeface="Poppins Light"/>
              <a:ea typeface="Poppins Light"/>
              <a:cs typeface="Poppins Light"/>
              <a:sym typeface="Poppins Light"/>
            </a:endParaRPr>
          </a:p>
        </p:txBody>
      </p:sp>
      <p:sp>
        <p:nvSpPr>
          <p:cNvPr id="388" name="Google Shape;388;p53"/>
          <p:cNvSpPr txBox="1"/>
          <p:nvPr/>
        </p:nvSpPr>
        <p:spPr>
          <a:xfrm>
            <a:off x="914400" y="470325"/>
            <a:ext cx="6554700" cy="4827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marR="0" rtl="0" algn="l">
              <a:lnSpc>
                <a:spcPct val="100000"/>
              </a:lnSpc>
              <a:spcBef>
                <a:spcPts val="0"/>
              </a:spcBef>
              <a:spcAft>
                <a:spcPts val="0"/>
              </a:spcAft>
              <a:buClr>
                <a:srgbClr val="000000"/>
              </a:buClr>
              <a:buSzPts val="2800"/>
              <a:buFont typeface="Arial"/>
              <a:buNone/>
            </a:pPr>
            <a:r xmlns:a="http://schemas.openxmlformats.org/drawingml/2006/main">
              <a:rPr b="0" i="0" lang="es" sz="2800" u="none" cap="none" strike="noStrike">
                <a:solidFill>
                  <a:srgbClr val="000000"/>
                </a:solidFill>
                <a:latin typeface="Poppins ExtraLight"/>
                <a:ea typeface="Poppins ExtraLight"/>
                <a:cs typeface="Poppins ExtraLight"/>
                <a:sym typeface="Poppins ExtraLight"/>
              </a:rPr>
              <a:t>HERRAMIENTAS MÁGICAS</a:t>
            </a:r>
            <a:endParaRPr xmlns:a="http://schemas.openxmlformats.org/drawingml/2006/main" b="0" i="0" sz="2800" u="none" cap="none" strike="noStrike">
              <a:solidFill>
                <a:srgbClr val="000000"/>
              </a:solidFill>
              <a:latin typeface="Poppins ExtraLight"/>
              <a:ea typeface="Poppins ExtraLight"/>
              <a:cs typeface="Poppins ExtraLight"/>
              <a:sym typeface="Poppins ExtraLight"/>
            </a:endParaRPr>
          </a:p>
          <a:p>
            <a:pPr xmlns:a="http://schemas.openxmlformats.org/drawingml/2006/main" indent="0" lvl="0" marL="0" marR="0" rtl="0" algn="l">
              <a:lnSpc>
                <a:spcPct val="100000"/>
              </a:lnSpc>
              <a:spcBef>
                <a:spcPts val="0"/>
              </a:spcBef>
              <a:spcAft>
                <a:spcPts val="0"/>
              </a:spcAft>
              <a:buClr>
                <a:srgbClr val="000000"/>
              </a:buClr>
              <a:buSzPts val="2800"/>
              <a:buFont typeface="Arial"/>
              <a:buNone/>
            </a:pPr>
            <a:r xmlns:a="http://schemas.openxmlformats.org/drawingml/2006/main">
              <a:t/>
            </a:r>
            <a:endParaRPr xmlns:a="http://schemas.openxmlformats.org/drawingml/2006/main" b="0" i="0" sz="2800" u="none" cap="none" strike="noStrike">
              <a:solidFill>
                <a:srgbClr val="000000"/>
              </a:solidFill>
              <a:latin typeface="Poppins ExtraLight"/>
              <a:ea typeface="Poppins ExtraLight"/>
              <a:cs typeface="Poppins ExtraLight"/>
              <a:sym typeface="Poppins Extra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92" name="Shape 392"/>
        <p:cNvGrpSpPr/>
        <p:nvPr/>
      </p:nvGrpSpPr>
      <p:grpSpPr>
        <a:xfrm>
          <a:off x="0" y="0"/>
          <a:ext cx="0" cy="0"/>
          <a:chOff x="0" y="0"/>
          <a:chExt cx="0" cy="0"/>
        </a:xfrm>
      </p:grpSpPr>
      <p:sp>
        <p:nvSpPr>
          <p:cNvPr id="393" name="Google Shape;393;p54"/>
          <p:cNvSpPr txBox="1"/>
          <p:nvPr>
            <p:ph type="title"/>
          </p:nvPr>
        </p:nvSpPr>
        <p:spPr>
          <a:xfrm>
            <a:off x="914400" y="798900"/>
            <a:ext cx="15056400" cy="968400"/>
          </a:xfrm>
          <a:prstGeom prst="rect">
            <a:avLst/>
          </a:prstGeom>
          <a:noFill/>
          <a:ln>
            <a:noFill/>
          </a:ln>
        </p:spPr>
        <p:txBody>
          <a:bodyPr anchorCtr="0" anchor="b" bIns="38100" lIns="38100" spcFirstLastPara="1" rIns="38100" wrap="square" tIns="38100">
            <a:noAutofit/>
          </a:bodyPr>
          <a:lstStyle/>
          <a:p>
            <a:pPr xmlns:a="http://schemas.openxmlformats.org/drawingml/2006/main" indent="0" lvl="0" marL="0" rtl="0" algn="l">
              <a:lnSpc>
                <a:spcPct val="100000"/>
              </a:lnSpc>
              <a:spcBef>
                <a:spcPts val="0"/>
              </a:spcBef>
              <a:spcAft>
                <a:spcPts val="0"/>
              </a:spcAft>
              <a:buSzPts val="2000"/>
              <a:buNone/>
            </a:pPr>
            <a:r xmlns:a="http://schemas.openxmlformats.org/drawingml/2006/main">
              <a:rPr b="1" lang="es" sz="5200"/>
              <a:t>Para profesores de matemáticas</a:t>
            </a:r>
            <a:endParaRPr xmlns:a="http://schemas.openxmlformats.org/drawingml/2006/main" b="1" sz="5200"/>
          </a:p>
        </p:txBody>
      </p:sp>
      <p:sp>
        <p:nvSpPr>
          <p:cNvPr id="394" name="Google Shape;394;p54"/>
          <p:cNvSpPr txBox="1"/>
          <p:nvPr>
            <p:ph type="title"/>
          </p:nvPr>
        </p:nvSpPr>
        <p:spPr>
          <a:xfrm>
            <a:off x="979050" y="2448175"/>
            <a:ext cx="14927100" cy="7055400"/>
          </a:xfrm>
          <a:prstGeom prst="rect">
            <a:avLst/>
          </a:prstGeom>
          <a:noFill/>
          <a:ln>
            <a:noFill/>
          </a:ln>
        </p:spPr>
        <p:txBody>
          <a:bodyPr anchorCtr="0" anchor="t" bIns="38100" lIns="38100" spcFirstLastPara="1" rIns="38100" wrap="square" tIns="38100">
            <a:noAutofit/>
          </a:bodyPr>
          <a:lstStyle/>
          <a:p>
            <a:pPr xmlns:a="http://schemas.openxmlformats.org/drawingml/2006/main" indent="-457200" lvl="0" marL="457200" rtl="0" algn="l">
              <a:lnSpc>
                <a:spcPct val="100000"/>
              </a:lnSpc>
              <a:spcBef>
                <a:spcPts val="0"/>
              </a:spcBef>
              <a:spcAft>
                <a:spcPts val="0"/>
              </a:spcAft>
              <a:buSzPts val="3600"/>
              <a:buChar char="●"/>
            </a:pPr>
            <a:r xmlns:a="http://schemas.openxmlformats.org/drawingml/2006/main" xmlns:r="http://schemas.openxmlformats.org/officeDocument/2006/relationships">
              <a:rPr lang="es" sz="3600" u="sng">
                <a:solidFill>
                  <a:schemeClr val="hlink"/>
                </a:solidFill>
                <a:hlinkClick r:id="rId3"/>
              </a:rPr>
              <a:t>Generador de revisión de espirales matemáticas</a:t>
            </a:r>
            <a:endParaRPr xmlns:a="http://schemas.openxmlformats.org/drawingml/2006/main" sz="3600"/>
          </a:p>
          <a:p>
            <a:pPr xmlns:a="http://schemas.openxmlformats.org/drawingml/2006/main" indent="0" lvl="0" marL="914400" rtl="0" algn="l">
              <a:lnSpc>
                <a:spcPct val="100000"/>
              </a:lnSpc>
              <a:spcBef>
                <a:spcPts val="1000"/>
              </a:spcBef>
              <a:spcAft>
                <a:spcPts val="0"/>
              </a:spcAft>
              <a:buSzPts val="8800"/>
              <a:buNone/>
            </a:pPr>
            <a:r xmlns:a="http://schemas.openxmlformats.org/drawingml/2006/main">
              <a:rPr lang="es" sz="3100">
                <a:latin typeface="Poppins Light"/>
                <a:ea typeface="Poppins Light"/>
                <a:cs typeface="Poppins Light"/>
                <a:sym typeface="Poppins Light"/>
              </a:rPr>
              <a:t>Brinde a los estudiantes la oportunidad de practicar las habilidades que dominan y reforzar las habilidades en las que aún necesitan trabajar.</a:t>
            </a:r>
            <a:endParaRPr xmlns:a="http://schemas.openxmlformats.org/drawingml/2006/main" sz="3100">
              <a:latin typeface="Poppins Light"/>
              <a:ea typeface="Poppins Light"/>
              <a:cs typeface="Poppins Light"/>
              <a:sym typeface="Poppins Light"/>
            </a:endParaRPr>
          </a:p>
          <a:p>
            <a:pPr xmlns:a="http://schemas.openxmlformats.org/drawingml/2006/main" indent="-457200" lvl="0" marL="457200" rtl="0" algn="l">
              <a:lnSpc>
                <a:spcPct val="100000"/>
              </a:lnSpc>
              <a:spcBef>
                <a:spcPts val="1000"/>
              </a:spcBef>
              <a:spcAft>
                <a:spcPts val="0"/>
              </a:spcAft>
              <a:buSzPts val="3600"/>
              <a:buChar char="●"/>
            </a:pPr>
            <a:r xmlns:a="http://schemas.openxmlformats.org/drawingml/2006/main" xmlns:r="http://schemas.openxmlformats.org/officeDocument/2006/relationships">
              <a:rPr lang="es" sz="3600" u="sng">
                <a:solidFill>
                  <a:schemeClr val="hlink"/>
                </a:solidFill>
                <a:hlinkClick r:id="rId4"/>
              </a:rPr>
              <a:t>Problemas verbales de historias de matemáticas</a:t>
            </a:r>
            <a:endParaRPr xmlns:a="http://schemas.openxmlformats.org/drawingml/2006/main" sz="3600"/>
          </a:p>
          <a:p>
            <a:pPr xmlns:a="http://schemas.openxmlformats.org/drawingml/2006/main" indent="0" lvl="0" marL="914400" rtl="0" algn="l">
              <a:lnSpc>
                <a:spcPct val="100000"/>
              </a:lnSpc>
              <a:spcBef>
                <a:spcPts val="1000"/>
              </a:spcBef>
              <a:spcAft>
                <a:spcPts val="0"/>
              </a:spcAft>
              <a:buSzPts val="8800"/>
              <a:buNone/>
            </a:pPr>
            <a:r xmlns:a="http://schemas.openxmlformats.org/drawingml/2006/main">
              <a:rPr lang="es" sz="3100">
                <a:latin typeface="Poppins Light"/>
                <a:ea typeface="Poppins Light"/>
                <a:cs typeface="Poppins Light"/>
                <a:sym typeface="Poppins Light"/>
              </a:rPr>
              <a:t>Escribe una palabra o un problema matemático personalizado basado en el concepto que estás enseñando y el tema de la historia.</a:t>
            </a:r>
            <a:endParaRPr xmlns:a="http://schemas.openxmlformats.org/drawingml/2006/main" sz="3600"/>
          </a:p>
          <a:p>
            <a:pPr xmlns:a="http://schemas.openxmlformats.org/drawingml/2006/main" indent="-457200" lvl="0" marL="457200" rtl="0" algn="l">
              <a:lnSpc>
                <a:spcPct val="100000"/>
              </a:lnSpc>
              <a:spcBef>
                <a:spcPts val="1000"/>
              </a:spcBef>
              <a:spcAft>
                <a:spcPts val="0"/>
              </a:spcAft>
              <a:buSzPts val="3600"/>
              <a:buChar char="●"/>
            </a:pPr>
            <a:r xmlns:a="http://schemas.openxmlformats.org/drawingml/2006/main" xmlns:r="http://schemas.openxmlformats.org/officeDocument/2006/relationships">
              <a:rPr lang="es" sz="3600" u="sng">
                <a:solidFill>
                  <a:schemeClr val="hlink"/>
                </a:solidFill>
                <a:hlinkClick r:id="rId5"/>
              </a:rPr>
              <a:t>Generador de análisis de tablas de datos</a:t>
            </a:r>
            <a:endParaRPr xmlns:a="http://schemas.openxmlformats.org/drawingml/2006/main" sz="3600"/>
          </a:p>
          <a:p>
            <a:pPr xmlns:a="http://schemas.openxmlformats.org/drawingml/2006/main" indent="0" lvl="0" marL="914400" rtl="0" algn="l">
              <a:lnSpc>
                <a:spcPct val="100000"/>
              </a:lnSpc>
              <a:spcBef>
                <a:spcPts val="1000"/>
              </a:spcBef>
              <a:spcAft>
                <a:spcPts val="0"/>
              </a:spcAft>
              <a:buSzPts val="8800"/>
              <a:buNone/>
            </a:pPr>
            <a:r xmlns:a="http://schemas.openxmlformats.org/drawingml/2006/main">
              <a:rPr lang="es" sz="3100">
                <a:latin typeface="Poppins Light"/>
                <a:ea typeface="Poppins Light"/>
                <a:cs typeface="Poppins Light"/>
                <a:sym typeface="Poppins Light"/>
              </a:rPr>
              <a:t>Genere una tabla con datos de su elección con preguntas de análisis asociadas.</a:t>
            </a:r>
            <a:endParaRPr xmlns:a="http://schemas.openxmlformats.org/drawingml/2006/main" sz="3600"/>
          </a:p>
          <a:p>
            <a:pPr xmlns:a="http://schemas.openxmlformats.org/drawingml/2006/main" indent="-457200" lvl="0" marL="457200" rtl="0" algn="l">
              <a:lnSpc>
                <a:spcPct val="100000"/>
              </a:lnSpc>
              <a:spcBef>
                <a:spcPts val="1000"/>
              </a:spcBef>
              <a:spcAft>
                <a:spcPts val="0"/>
              </a:spcAft>
              <a:buSzPts val="3600"/>
              <a:buChar char="●"/>
            </a:pPr>
            <a:r xmlns:a="http://schemas.openxmlformats.org/drawingml/2006/main" xmlns:r="http://schemas.openxmlformats.org/officeDocument/2006/relationships">
              <a:rPr lang="es" sz="3600" u="sng">
                <a:solidFill>
                  <a:schemeClr val="hlink"/>
                </a:solidFill>
                <a:hlinkClick r:id="rId6"/>
              </a:rPr>
              <a:t>¡Hazlo relevante!</a:t>
            </a:r>
            <a:endParaRPr xmlns:a="http://schemas.openxmlformats.org/drawingml/2006/main" sz="3600"/>
          </a:p>
          <a:p>
            <a:pPr xmlns:a="http://schemas.openxmlformats.org/drawingml/2006/main" indent="0" lvl="0" marL="914400" rtl="0" algn="l">
              <a:lnSpc>
                <a:spcPct val="100000"/>
              </a:lnSpc>
              <a:spcBef>
                <a:spcPts val="1000"/>
              </a:spcBef>
              <a:spcAft>
                <a:spcPts val="1000"/>
              </a:spcAft>
              <a:buSzPts val="8800"/>
              <a:buNone/>
            </a:pPr>
            <a:r xmlns:a="http://schemas.openxmlformats.org/drawingml/2006/main">
              <a:rPr lang="es" sz="3100">
                <a:latin typeface="Poppins Light"/>
                <a:ea typeface="Poppins Light"/>
                <a:cs typeface="Poppins Light"/>
                <a:sym typeface="Poppins Light"/>
              </a:rPr>
              <a:t>Haga que lo que está enseñando sea relevante para su clase en función de sus intereses y antecedentes.</a:t>
            </a:r>
            <a:endParaRPr xmlns:a="http://schemas.openxmlformats.org/drawingml/2006/main" sz="3100">
              <a:latin typeface="Poppins Light"/>
              <a:ea typeface="Poppins Light"/>
              <a:cs typeface="Poppins Light"/>
              <a:sym typeface="Poppins Light"/>
            </a:endParaRPr>
          </a:p>
        </p:txBody>
      </p:sp>
      <p:sp>
        <p:nvSpPr>
          <p:cNvPr id="395" name="Google Shape;395;p54"/>
          <p:cNvSpPr txBox="1"/>
          <p:nvPr/>
        </p:nvSpPr>
        <p:spPr>
          <a:xfrm>
            <a:off x="914400" y="470325"/>
            <a:ext cx="6554700" cy="4827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marR="0" rtl="0" algn="l">
              <a:lnSpc>
                <a:spcPct val="100000"/>
              </a:lnSpc>
              <a:spcBef>
                <a:spcPts val="0"/>
              </a:spcBef>
              <a:spcAft>
                <a:spcPts val="0"/>
              </a:spcAft>
              <a:buClr>
                <a:srgbClr val="000000"/>
              </a:buClr>
              <a:buSzPts val="2800"/>
              <a:buFont typeface="Arial"/>
              <a:buNone/>
            </a:pPr>
            <a:r xmlns:a="http://schemas.openxmlformats.org/drawingml/2006/main">
              <a:rPr b="0" i="0" lang="es" sz="2800" u="none" cap="none" strike="noStrike">
                <a:solidFill>
                  <a:srgbClr val="000000"/>
                </a:solidFill>
                <a:latin typeface="Poppins ExtraLight"/>
                <a:ea typeface="Poppins ExtraLight"/>
                <a:cs typeface="Poppins ExtraLight"/>
                <a:sym typeface="Poppins ExtraLight"/>
              </a:rPr>
              <a:t>HERRAMIENTAS MÁGICAS</a:t>
            </a:r>
            <a:endParaRPr xmlns:a="http://schemas.openxmlformats.org/drawingml/2006/main" b="0" i="0" sz="2800" u="none" cap="none" strike="noStrike">
              <a:solidFill>
                <a:srgbClr val="000000"/>
              </a:solidFill>
              <a:latin typeface="Poppins ExtraLight"/>
              <a:ea typeface="Poppins ExtraLight"/>
              <a:cs typeface="Poppins ExtraLight"/>
              <a:sym typeface="Poppins ExtraLight"/>
            </a:endParaRPr>
          </a:p>
          <a:p>
            <a:pPr xmlns:a="http://schemas.openxmlformats.org/drawingml/2006/main" indent="0" lvl="0" marL="0" marR="0" rtl="0" algn="l">
              <a:lnSpc>
                <a:spcPct val="100000"/>
              </a:lnSpc>
              <a:spcBef>
                <a:spcPts val="0"/>
              </a:spcBef>
              <a:spcAft>
                <a:spcPts val="0"/>
              </a:spcAft>
              <a:buClr>
                <a:srgbClr val="000000"/>
              </a:buClr>
              <a:buSzPts val="2800"/>
              <a:buFont typeface="Arial"/>
              <a:buNone/>
            </a:pPr>
            <a:r xmlns:a="http://schemas.openxmlformats.org/drawingml/2006/main">
              <a:t/>
            </a:r>
            <a:endParaRPr xmlns:a="http://schemas.openxmlformats.org/drawingml/2006/main" b="0" i="0" sz="2800" u="none" cap="none" strike="noStrike">
              <a:solidFill>
                <a:srgbClr val="000000"/>
              </a:solidFill>
              <a:latin typeface="Poppins ExtraLight"/>
              <a:ea typeface="Poppins ExtraLight"/>
              <a:cs typeface="Poppins ExtraLight"/>
              <a:sym typeface="Poppins Extra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4">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99" name="Shape 399"/>
        <p:cNvGrpSpPr/>
        <p:nvPr/>
      </p:nvGrpSpPr>
      <p:grpSpPr>
        <a:xfrm>
          <a:off x="0" y="0"/>
          <a:ext cx="0" cy="0"/>
          <a:chOff x="0" y="0"/>
          <a:chExt cx="0" cy="0"/>
        </a:xfrm>
      </p:grpSpPr>
      <p:sp>
        <p:nvSpPr>
          <p:cNvPr id="400" name="Google Shape;400;p55"/>
          <p:cNvSpPr txBox="1"/>
          <p:nvPr>
            <p:ph type="title"/>
          </p:nvPr>
        </p:nvSpPr>
        <p:spPr>
          <a:xfrm>
            <a:off x="914400" y="798900"/>
            <a:ext cx="15056400" cy="968400"/>
          </a:xfrm>
          <a:prstGeom prst="rect">
            <a:avLst/>
          </a:prstGeom>
          <a:noFill/>
          <a:ln>
            <a:noFill/>
          </a:ln>
        </p:spPr>
        <p:txBody>
          <a:bodyPr anchorCtr="0" anchor="b" bIns="38100" lIns="38100" spcFirstLastPara="1" rIns="38100" wrap="square" tIns="38100">
            <a:noAutofit/>
          </a:bodyPr>
          <a:lstStyle/>
          <a:p>
            <a:pPr xmlns:a="http://schemas.openxmlformats.org/drawingml/2006/main" indent="0" lvl="0" marL="0" rtl="0" algn="l">
              <a:lnSpc>
                <a:spcPct val="100000"/>
              </a:lnSpc>
              <a:spcBef>
                <a:spcPts val="0"/>
              </a:spcBef>
              <a:spcAft>
                <a:spcPts val="0"/>
              </a:spcAft>
              <a:buSzPts val="2000"/>
              <a:buNone/>
            </a:pPr>
            <a:r xmlns:a="http://schemas.openxmlformats.org/drawingml/2006/main">
              <a:rPr b="1" lang="es" sz="5200"/>
              <a:t>Para educadores especiales</a:t>
            </a:r>
            <a:endParaRPr xmlns:a="http://schemas.openxmlformats.org/drawingml/2006/main" b="1" sz="5200"/>
          </a:p>
        </p:txBody>
      </p:sp>
      <p:sp>
        <p:nvSpPr>
          <p:cNvPr id="401" name="Google Shape;401;p55"/>
          <p:cNvSpPr txBox="1"/>
          <p:nvPr>
            <p:ph type="title"/>
          </p:nvPr>
        </p:nvSpPr>
        <p:spPr>
          <a:xfrm>
            <a:off x="979050" y="2401100"/>
            <a:ext cx="14927100" cy="7055400"/>
          </a:xfrm>
          <a:prstGeom prst="rect">
            <a:avLst/>
          </a:prstGeom>
          <a:noFill/>
          <a:ln>
            <a:noFill/>
          </a:ln>
        </p:spPr>
        <p:txBody>
          <a:bodyPr anchorCtr="0" anchor="t" bIns="38100" lIns="38100" spcFirstLastPara="1" rIns="38100" wrap="square" tIns="38100">
            <a:noAutofit/>
          </a:bodyPr>
          <a:lstStyle/>
          <a:p>
            <a:pPr xmlns:a="http://schemas.openxmlformats.org/drawingml/2006/main" indent="-457200" lvl="0" marL="457200" rtl="0" algn="l">
              <a:lnSpc>
                <a:spcPct val="100000"/>
              </a:lnSpc>
              <a:spcBef>
                <a:spcPts val="0"/>
              </a:spcBef>
              <a:spcAft>
                <a:spcPts val="0"/>
              </a:spcAft>
              <a:buSzPts val="3600"/>
              <a:buChar char="●"/>
            </a:pPr>
            <a:r xmlns:a="http://schemas.openxmlformats.org/drawingml/2006/main" xmlns:r="http://schemas.openxmlformats.org/officeDocument/2006/relationships">
              <a:rPr lang="es" sz="3600" u="sng">
                <a:solidFill>
                  <a:schemeClr val="hlink"/>
                </a:solidFill>
                <a:hlinkClick r:id="rId3"/>
              </a:rPr>
              <a:t>Generador de sugerencias del IEP</a:t>
            </a:r>
            <a:endParaRPr xmlns:a="http://schemas.openxmlformats.org/drawingml/2006/main" sz="3600"/>
          </a:p>
          <a:p>
            <a:pPr xmlns:a="http://schemas.openxmlformats.org/drawingml/2006/main" indent="0" lvl="0" marL="914400" rtl="0" algn="l">
              <a:lnSpc>
                <a:spcPct val="100000"/>
              </a:lnSpc>
              <a:spcBef>
                <a:spcPts val="1000"/>
              </a:spcBef>
              <a:spcAft>
                <a:spcPts val="0"/>
              </a:spcAft>
              <a:buSzPts val="8800"/>
              <a:buNone/>
            </a:pPr>
            <a:r xmlns:a="http://schemas.openxmlformats.org/drawingml/2006/main">
              <a:rPr lang="es" sz="3100">
                <a:latin typeface="Poppins Light"/>
                <a:ea typeface="Poppins Light"/>
                <a:cs typeface="Poppins Light"/>
                <a:sym typeface="Poppins Light"/>
              </a:rPr>
              <a:t>Generar sugerencias para estudiantes que cuentan con un programa de educación individualizado (IEP).</a:t>
            </a:r>
            <a:endParaRPr xmlns:a="http://schemas.openxmlformats.org/drawingml/2006/main" sz="3100">
              <a:latin typeface="Poppins Light"/>
              <a:ea typeface="Poppins Light"/>
              <a:cs typeface="Poppins Light"/>
              <a:sym typeface="Poppins Light"/>
            </a:endParaRPr>
          </a:p>
          <a:p>
            <a:pPr xmlns:a="http://schemas.openxmlformats.org/drawingml/2006/main" indent="-457200" lvl="0" marL="457200" rtl="0" algn="l">
              <a:lnSpc>
                <a:spcPct val="100000"/>
              </a:lnSpc>
              <a:spcBef>
                <a:spcPts val="1000"/>
              </a:spcBef>
              <a:spcAft>
                <a:spcPts val="0"/>
              </a:spcAft>
              <a:buSzPts val="3600"/>
              <a:buChar char="●"/>
            </a:pPr>
            <a:r xmlns:a="http://schemas.openxmlformats.org/drawingml/2006/main" xmlns:r="http://schemas.openxmlformats.org/officeDocument/2006/relationships">
              <a:rPr lang="es" sz="3600" u="sng">
                <a:solidFill>
                  <a:schemeClr val="hlink"/>
                </a:solidFill>
                <a:hlinkClick r:id="rId4"/>
              </a:rPr>
              <a:t>Generador de sugerencias de alojamiento</a:t>
            </a:r>
            <a:endParaRPr xmlns:a="http://schemas.openxmlformats.org/drawingml/2006/main" sz="3600"/>
          </a:p>
          <a:p>
            <a:pPr xmlns:a="http://schemas.openxmlformats.org/drawingml/2006/main" indent="0" lvl="0" marL="914400" rtl="0" algn="l">
              <a:lnSpc>
                <a:spcPct val="100000"/>
              </a:lnSpc>
              <a:spcBef>
                <a:spcPts val="1000"/>
              </a:spcBef>
              <a:spcAft>
                <a:spcPts val="0"/>
              </a:spcAft>
              <a:buSzPts val="8800"/>
              <a:buNone/>
            </a:pPr>
            <a:r xmlns:a="http://schemas.openxmlformats.org/drawingml/2006/main">
              <a:rPr lang="es" sz="3100">
                <a:latin typeface="Poppins Light"/>
                <a:ea typeface="Poppins Light"/>
                <a:cs typeface="Poppins Light"/>
                <a:sym typeface="Poppins Light"/>
              </a:rPr>
              <a:t>Genere una lista de 5 a 10 adaptaciones para un estudiante que necesita apoyo, tiene un plan 504, IEP o BIP.</a:t>
            </a:r>
            <a:endParaRPr xmlns:a="http://schemas.openxmlformats.org/drawingml/2006/main" sz="3600"/>
          </a:p>
          <a:p>
            <a:pPr xmlns:a="http://schemas.openxmlformats.org/drawingml/2006/main" indent="-457200" lvl="0" marL="457200" rtl="0" algn="l">
              <a:lnSpc>
                <a:spcPct val="100000"/>
              </a:lnSpc>
              <a:spcBef>
                <a:spcPts val="1000"/>
              </a:spcBef>
              <a:spcAft>
                <a:spcPts val="0"/>
              </a:spcAft>
              <a:buSzPts val="3600"/>
              <a:buChar char="●"/>
            </a:pPr>
            <a:r xmlns:a="http://schemas.openxmlformats.org/drawingml/2006/main" xmlns:r="http://schemas.openxmlformats.org/officeDocument/2006/relationships">
              <a:rPr lang="es" sz="3600" u="sng">
                <a:solidFill>
                  <a:schemeClr val="hlink"/>
                </a:solidFill>
                <a:hlinkClick r:id="rId5"/>
              </a:rPr>
              <a:t>Herramienta de nivelación de texto</a:t>
            </a:r>
            <a:endParaRPr xmlns:a="http://schemas.openxmlformats.org/drawingml/2006/main" sz="3600"/>
          </a:p>
          <a:p>
            <a:pPr xmlns:a="http://schemas.openxmlformats.org/drawingml/2006/main" indent="0" lvl="0" marL="914400" rtl="0" algn="l">
              <a:lnSpc>
                <a:spcPct val="100000"/>
              </a:lnSpc>
              <a:spcBef>
                <a:spcPts val="1000"/>
              </a:spcBef>
              <a:spcAft>
                <a:spcPts val="0"/>
              </a:spcAft>
              <a:buSzPts val="8800"/>
              <a:buNone/>
            </a:pPr>
            <a:r xmlns:a="http://schemas.openxmlformats.org/drawingml/2006/main">
              <a:rPr lang="es" sz="3100">
                <a:latin typeface="Poppins Light"/>
                <a:ea typeface="Poppins Light"/>
                <a:cs typeface="Poppins Light"/>
                <a:sym typeface="Poppins Light"/>
              </a:rPr>
              <a:t>Adapte cualquier texto para cualquier nivel de grado para que se ajuste al nivel/habilidades de lectura del estudiante.</a:t>
            </a:r>
            <a:endParaRPr xmlns:a="http://schemas.openxmlformats.org/drawingml/2006/main" sz="3600"/>
          </a:p>
          <a:p>
            <a:pPr xmlns:a="http://schemas.openxmlformats.org/drawingml/2006/main" indent="-457200" lvl="0" marL="457200" rtl="0" algn="l">
              <a:lnSpc>
                <a:spcPct val="100000"/>
              </a:lnSpc>
              <a:spcBef>
                <a:spcPts val="1000"/>
              </a:spcBef>
              <a:spcAft>
                <a:spcPts val="0"/>
              </a:spcAft>
              <a:buSzPts val="3600"/>
              <a:buChar char="●"/>
            </a:pPr>
            <a:r xmlns:a="http://schemas.openxmlformats.org/drawingml/2006/main" xmlns:r="http://schemas.openxmlformats.org/officeDocument/2006/relationships">
              <a:rPr lang="es" sz="3600" u="sng">
                <a:solidFill>
                  <a:schemeClr val="hlink"/>
                </a:solidFill>
                <a:hlinkClick r:id="rId6"/>
              </a:rPr>
              <a:t>Herramienta de andamio de texto</a:t>
            </a:r>
            <a:endParaRPr xmlns:a="http://schemas.openxmlformats.org/drawingml/2006/main" sz="3600"/>
          </a:p>
          <a:p>
            <a:pPr xmlns:a="http://schemas.openxmlformats.org/drawingml/2006/main" indent="0" lvl="0" marL="914400" rtl="0" algn="l">
              <a:lnSpc>
                <a:spcPct val="100000"/>
              </a:lnSpc>
              <a:spcBef>
                <a:spcPts val="1000"/>
              </a:spcBef>
              <a:spcAft>
                <a:spcPts val="1000"/>
              </a:spcAft>
              <a:buSzPts val="8800"/>
              <a:buNone/>
            </a:pPr>
            <a:r xmlns:a="http://schemas.openxmlformats.org/drawingml/2006/main">
              <a:rPr lang="es" sz="3100">
                <a:latin typeface="Poppins Light"/>
                <a:ea typeface="Poppins Light"/>
                <a:cs typeface="Poppins Light"/>
                <a:sym typeface="Poppins Light"/>
              </a:rPr>
              <a:t>Apoye a los lectores que están por detrás del nivel de grado o que necesitan apoyo adicional definiendo vocabulario de niveles 2 y 3 y generando preguntas para cualquier texto.</a:t>
            </a:r>
            <a:endParaRPr xmlns:a="http://schemas.openxmlformats.org/drawingml/2006/main" sz="3100">
              <a:latin typeface="Poppins Light"/>
              <a:ea typeface="Poppins Light"/>
              <a:cs typeface="Poppins Light"/>
              <a:sym typeface="Poppins Light"/>
            </a:endParaRPr>
          </a:p>
        </p:txBody>
      </p:sp>
      <p:sp>
        <p:nvSpPr>
          <p:cNvPr id="402" name="Google Shape;402;p55"/>
          <p:cNvSpPr txBox="1"/>
          <p:nvPr/>
        </p:nvSpPr>
        <p:spPr>
          <a:xfrm>
            <a:off x="914400" y="470325"/>
            <a:ext cx="6554700" cy="4827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marR="0" rtl="0" algn="l">
              <a:lnSpc>
                <a:spcPct val="100000"/>
              </a:lnSpc>
              <a:spcBef>
                <a:spcPts val="0"/>
              </a:spcBef>
              <a:spcAft>
                <a:spcPts val="0"/>
              </a:spcAft>
              <a:buClr>
                <a:srgbClr val="000000"/>
              </a:buClr>
              <a:buSzPts val="2800"/>
              <a:buFont typeface="Arial"/>
              <a:buNone/>
            </a:pPr>
            <a:r xmlns:a="http://schemas.openxmlformats.org/drawingml/2006/main">
              <a:rPr b="0" i="0" lang="es" sz="2800" u="none" cap="none" strike="noStrike">
                <a:solidFill>
                  <a:srgbClr val="000000"/>
                </a:solidFill>
                <a:latin typeface="Poppins ExtraLight"/>
                <a:ea typeface="Poppins ExtraLight"/>
                <a:cs typeface="Poppins ExtraLight"/>
                <a:sym typeface="Poppins ExtraLight"/>
              </a:rPr>
              <a:t>HERRAMIENTAS MÁGICAS</a:t>
            </a:r>
            <a:endParaRPr xmlns:a="http://schemas.openxmlformats.org/drawingml/2006/main" b="0" i="0" sz="2800" u="none" cap="none" strike="noStrike">
              <a:solidFill>
                <a:srgbClr val="000000"/>
              </a:solidFill>
              <a:latin typeface="Poppins ExtraLight"/>
              <a:ea typeface="Poppins ExtraLight"/>
              <a:cs typeface="Poppins ExtraLight"/>
              <a:sym typeface="Poppins ExtraLight"/>
            </a:endParaRPr>
          </a:p>
          <a:p>
            <a:pPr xmlns:a="http://schemas.openxmlformats.org/drawingml/2006/main" indent="0" lvl="0" marL="0" marR="0" rtl="0" algn="l">
              <a:lnSpc>
                <a:spcPct val="100000"/>
              </a:lnSpc>
              <a:spcBef>
                <a:spcPts val="0"/>
              </a:spcBef>
              <a:spcAft>
                <a:spcPts val="0"/>
              </a:spcAft>
              <a:buClr>
                <a:srgbClr val="000000"/>
              </a:buClr>
              <a:buSzPts val="2800"/>
              <a:buFont typeface="Arial"/>
              <a:buNone/>
            </a:pPr>
            <a:r xmlns:a="http://schemas.openxmlformats.org/drawingml/2006/main">
              <a:t/>
            </a:r>
            <a:endParaRPr xmlns:a="http://schemas.openxmlformats.org/drawingml/2006/main" b="0" i="0" sz="2800" u="none" cap="none" strike="noStrike">
              <a:solidFill>
                <a:srgbClr val="000000"/>
              </a:solidFill>
              <a:latin typeface="Poppins ExtraLight"/>
              <a:ea typeface="Poppins ExtraLight"/>
              <a:cs typeface="Poppins ExtraLight"/>
              <a:sym typeface="Poppins Extra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1">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06" name="Shape 406"/>
        <p:cNvGrpSpPr/>
        <p:nvPr/>
      </p:nvGrpSpPr>
      <p:grpSpPr>
        <a:xfrm>
          <a:off x="0" y="0"/>
          <a:ext cx="0" cy="0"/>
          <a:chOff x="0" y="0"/>
          <a:chExt cx="0" cy="0"/>
        </a:xfrm>
      </p:grpSpPr>
      <p:sp>
        <p:nvSpPr>
          <p:cNvPr id="407" name="Google Shape;407;p56"/>
          <p:cNvSpPr txBox="1"/>
          <p:nvPr>
            <p:ph type="title"/>
          </p:nvPr>
        </p:nvSpPr>
        <p:spPr>
          <a:xfrm>
            <a:off x="914400" y="798900"/>
            <a:ext cx="15056400" cy="968400"/>
          </a:xfrm>
          <a:prstGeom prst="rect">
            <a:avLst/>
          </a:prstGeom>
          <a:noFill/>
          <a:ln>
            <a:noFill/>
          </a:ln>
        </p:spPr>
        <p:txBody>
          <a:bodyPr anchorCtr="0" anchor="b" bIns="38100" lIns="38100" spcFirstLastPara="1" rIns="38100" wrap="square" tIns="38100">
            <a:noAutofit/>
          </a:bodyPr>
          <a:lstStyle/>
          <a:p>
            <a:pPr xmlns:a="http://schemas.openxmlformats.org/drawingml/2006/main" indent="0" lvl="0" marL="0" rtl="0" algn="l">
              <a:lnSpc>
                <a:spcPct val="100000"/>
              </a:lnSpc>
              <a:spcBef>
                <a:spcPts val="0"/>
              </a:spcBef>
              <a:spcAft>
                <a:spcPts val="0"/>
              </a:spcAft>
              <a:buSzPts val="2000"/>
              <a:buNone/>
            </a:pPr>
            <a:r xmlns:a="http://schemas.openxmlformats.org/drawingml/2006/main">
              <a:rPr b="1" lang="es" sz="5200"/>
              <a:t>Generador de rúbricas</a:t>
            </a:r>
            <a:endParaRPr xmlns:a="http://schemas.openxmlformats.org/drawingml/2006/main" b="1" sz="5200"/>
          </a:p>
        </p:txBody>
      </p:sp>
      <p:sp>
        <p:nvSpPr>
          <p:cNvPr id="408" name="Google Shape;408;p56"/>
          <p:cNvSpPr txBox="1"/>
          <p:nvPr>
            <p:ph type="title"/>
          </p:nvPr>
        </p:nvSpPr>
        <p:spPr>
          <a:xfrm>
            <a:off x="1174200" y="2415925"/>
            <a:ext cx="8617500" cy="2541900"/>
          </a:xfrm>
          <a:prstGeom prst="rect">
            <a:avLst/>
          </a:prstGeom>
          <a:noFill/>
          <a:ln>
            <a:noFill/>
          </a:ln>
        </p:spPr>
        <p:txBody>
          <a:bodyPr anchorCtr="0" anchor="t" bIns="38100" lIns="38100" spcFirstLastPara="1" rIns="38100" wrap="square" tIns="38100">
            <a:noAutofit/>
          </a:bodyPr>
          <a:lstStyle/>
          <a:p>
            <a:pPr xmlns:a="http://schemas.openxmlformats.org/drawingml/2006/main" indent="0" lvl="0" marL="0" rtl="0" algn="l">
              <a:lnSpc>
                <a:spcPct val="100000"/>
              </a:lnSpc>
              <a:spcBef>
                <a:spcPts val="0"/>
              </a:spcBef>
              <a:spcAft>
                <a:spcPts val="0"/>
              </a:spcAft>
              <a:buSzPts val="8800"/>
              <a:buNone/>
            </a:pPr>
            <a:r xmlns:a="http://schemas.openxmlformats.org/drawingml/2006/main">
              <a:rPr lang="es" sz="3600"/>
              <a:t>Cree una rúbrica de tareas con facilidad ingresando los detalles y preferencias de su tarea. Luego haga clic en "Generar".</a:t>
            </a:r>
            <a:endParaRPr xmlns:a="http://schemas.openxmlformats.org/drawingml/2006/main" sz="3600"/>
          </a:p>
          <a:p>
            <a:pPr xmlns:a="http://schemas.openxmlformats.org/drawingml/2006/main" indent="0" lvl="0" marL="0" rtl="0" algn="l">
              <a:lnSpc>
                <a:spcPct val="100000"/>
              </a:lnSpc>
              <a:spcBef>
                <a:spcPts val="1000"/>
              </a:spcBef>
              <a:spcAft>
                <a:spcPts val="0"/>
              </a:spcAft>
              <a:buSzPts val="8800"/>
              <a:buNone/>
            </a:pPr>
            <a:r xmlns:a="http://schemas.openxmlformats.org/drawingml/2006/main">
              <a:t/>
            </a:r>
            <a:endParaRPr xmlns:a="http://schemas.openxmlformats.org/drawingml/2006/main" sz="3600"/>
          </a:p>
          <a:p>
            <a:pPr xmlns:a="http://schemas.openxmlformats.org/drawingml/2006/main" indent="0" lvl="0" marL="0" rtl="0" algn="l">
              <a:lnSpc>
                <a:spcPct val="100000"/>
              </a:lnSpc>
              <a:spcBef>
                <a:spcPts val="1000"/>
              </a:spcBef>
              <a:spcAft>
                <a:spcPts val="0"/>
              </a:spcAft>
              <a:buSzPts val="8800"/>
              <a:buNone/>
            </a:pPr>
            <a:r xmlns:a="http://schemas.openxmlformats.org/drawingml/2006/main">
              <a:t/>
            </a:r>
            <a:endParaRPr xmlns:a="http://schemas.openxmlformats.org/drawingml/2006/main" sz="3000"/>
          </a:p>
          <a:p>
            <a:pPr xmlns:a="http://schemas.openxmlformats.org/drawingml/2006/main" indent="0" lvl="0" marL="0" rtl="0" algn="l">
              <a:lnSpc>
                <a:spcPct val="100000"/>
              </a:lnSpc>
              <a:spcBef>
                <a:spcPts val="1000"/>
              </a:spcBef>
              <a:spcAft>
                <a:spcPts val="0"/>
              </a:spcAft>
              <a:buSzPts val="8800"/>
              <a:buNone/>
            </a:pPr>
            <a:r xmlns:a="http://schemas.openxmlformats.org/drawingml/2006/main">
              <a:t/>
            </a:r>
            <a:endParaRPr xmlns:a="http://schemas.openxmlformats.org/drawingml/2006/main" sz="3600"/>
          </a:p>
          <a:p>
            <a:pPr xmlns:a="http://schemas.openxmlformats.org/drawingml/2006/main" indent="0" lvl="0" marL="0" rtl="0" algn="l">
              <a:lnSpc>
                <a:spcPct val="100000"/>
              </a:lnSpc>
              <a:spcBef>
                <a:spcPts val="1000"/>
              </a:spcBef>
              <a:spcAft>
                <a:spcPts val="1000"/>
              </a:spcAft>
              <a:buSzPts val="8800"/>
              <a:buNone/>
            </a:pPr>
            <a:r xmlns:a="http://schemas.openxmlformats.org/drawingml/2006/main">
              <a:t/>
            </a:r>
            <a:endParaRPr xmlns:a="http://schemas.openxmlformats.org/drawingml/2006/main" sz="3600"/>
          </a:p>
        </p:txBody>
      </p:sp>
      <p:sp>
        <p:nvSpPr>
          <p:cNvPr id="409" name="Google Shape;409;p56"/>
          <p:cNvSpPr txBox="1"/>
          <p:nvPr/>
        </p:nvSpPr>
        <p:spPr>
          <a:xfrm>
            <a:off x="1174200" y="5940650"/>
            <a:ext cx="7311600" cy="2396700"/>
          </a:xfrm>
          <a:prstGeom prst="rect">
            <a:avLst/>
          </a:prstGeom>
          <a:solidFill>
            <a:srgbClr val="3AABFF"/>
          </a:solidFill>
          <a:ln>
            <a:noFill/>
          </a:ln>
          <a:effectLst>
            <a:outerShdw blurRad="57150" rotWithShape="0" algn="bl" dir="2460000" dist="133350">
              <a:srgbClr val="000000">
                <a:alpha val="22745"/>
              </a:srgbClr>
            </a:outerShdw>
          </a:effectLst>
        </p:spPr>
        <p:txBody>
          <a:bodyPr anchorCtr="0" anchor="ctr" bIns="91425" lIns="91425" spcFirstLastPara="1" rIns="91425" wrap="square" tIns="91425">
            <a:noAutofit/>
          </a:bodyPr>
          <a:lstStyle/>
          <a:p>
            <a:pPr xmlns:a="http://schemas.openxmlformats.org/drawingml/2006/main" indent="0" lvl="0" marL="0" marR="0" rtl="0" algn="l">
              <a:lnSpc>
                <a:spcPct val="100000"/>
              </a:lnSpc>
              <a:spcBef>
                <a:spcPts val="0"/>
              </a:spcBef>
              <a:spcAft>
                <a:spcPts val="1000"/>
              </a:spcAft>
              <a:buClr>
                <a:srgbClr val="000000"/>
              </a:buClr>
              <a:buSzPts val="3000"/>
              <a:buFont typeface="Arial"/>
              <a:buNone/>
            </a:pPr>
            <a:r xmlns:a="http://schemas.openxmlformats.org/drawingml/2006/main">
              <a:rPr b="1" i="0" lang="es" sz="3000" u="none" cap="none" strike="noStrike">
                <a:solidFill>
                  <a:schemeClr val="lt1"/>
                </a:solidFill>
                <a:latin typeface="Poppins"/>
                <a:ea typeface="Poppins"/>
                <a:cs typeface="Poppins"/>
                <a:sym typeface="Poppins"/>
              </a:rPr>
              <a:t>¡Consejo! </a:t>
            </a:r>
            <a:br xmlns:a="http://schemas.openxmlformats.org/drawingml/2006/main">
              <a:rPr b="0" i="0" lang="es-419" sz="3000" u="none" cap="none" strike="noStrike">
                <a:solidFill>
                  <a:schemeClr val="lt1"/>
                </a:solidFill>
                <a:latin typeface="Poppins"/>
                <a:ea typeface="Poppins"/>
                <a:cs typeface="Poppins"/>
                <a:sym typeface="Poppins"/>
              </a:rPr>
            </a:br>
            <a:r xmlns:a="http://schemas.openxmlformats.org/drawingml/2006/main">
              <a:rPr b="0" i="0" lang="es" sz="3000" u="none" cap="none" strike="noStrike">
                <a:solidFill>
                  <a:schemeClr val="lt1"/>
                </a:solidFill>
                <a:latin typeface="Poppins"/>
                <a:ea typeface="Poppins"/>
                <a:cs typeface="Poppins"/>
                <a:sym typeface="Poppins"/>
              </a:rPr>
              <a:t>Utilice el icono "Copiar/Pegar" para copiar a Google Doc o Microsoft Word con formato.</a:t>
            </a:r>
            <a:endParaRPr xmlns:a="http://schemas.openxmlformats.org/drawingml/2006/main" b="0" i="0" sz="1400" u="none" cap="none" strike="noStrike">
              <a:solidFill>
                <a:schemeClr val="lt1"/>
              </a:solidFill>
              <a:latin typeface="Arial"/>
              <a:ea typeface="Arial"/>
              <a:cs typeface="Arial"/>
              <a:sym typeface="Arial"/>
            </a:endParaRPr>
          </a:p>
        </p:txBody>
      </p:sp>
      <p:sp>
        <p:nvSpPr>
          <p:cNvPr id="410" name="Google Shape;410;p56"/>
          <p:cNvSpPr txBox="1"/>
          <p:nvPr/>
        </p:nvSpPr>
        <p:spPr>
          <a:xfrm>
            <a:off x="914400" y="470325"/>
            <a:ext cx="6554700" cy="4827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marR="0" rtl="0" algn="l">
              <a:lnSpc>
                <a:spcPct val="100000"/>
              </a:lnSpc>
              <a:spcBef>
                <a:spcPts val="0"/>
              </a:spcBef>
              <a:spcAft>
                <a:spcPts val="0"/>
              </a:spcAft>
              <a:buClr>
                <a:srgbClr val="000000"/>
              </a:buClr>
              <a:buSzPts val="2800"/>
              <a:buFont typeface="Arial"/>
              <a:buNone/>
            </a:pPr>
            <a:r xmlns:a="http://schemas.openxmlformats.org/drawingml/2006/main">
              <a:rPr b="0" i="0" lang="es" sz="2800" u="none" cap="none" strike="noStrike">
                <a:solidFill>
                  <a:srgbClr val="000000"/>
                </a:solidFill>
                <a:latin typeface="Poppins ExtraLight"/>
                <a:ea typeface="Poppins ExtraLight"/>
                <a:cs typeface="Poppins ExtraLight"/>
                <a:sym typeface="Poppins ExtraLight"/>
              </a:rPr>
              <a:t>HERRAMIENTA MÁGICA</a:t>
            </a:r>
            <a:endParaRPr xmlns:a="http://schemas.openxmlformats.org/drawingml/2006/main" b="0" i="0" sz="2800" u="none" cap="none" strike="noStrike">
              <a:solidFill>
                <a:srgbClr val="000000"/>
              </a:solidFill>
              <a:latin typeface="Poppins ExtraLight"/>
              <a:ea typeface="Poppins ExtraLight"/>
              <a:cs typeface="Poppins ExtraLight"/>
              <a:sym typeface="Poppins ExtraLight"/>
            </a:endParaRPr>
          </a:p>
          <a:p>
            <a:pPr xmlns:a="http://schemas.openxmlformats.org/drawingml/2006/main" indent="0" lvl="0" marL="0" marR="0" rtl="0" algn="l">
              <a:lnSpc>
                <a:spcPct val="100000"/>
              </a:lnSpc>
              <a:spcBef>
                <a:spcPts val="0"/>
              </a:spcBef>
              <a:spcAft>
                <a:spcPts val="0"/>
              </a:spcAft>
              <a:buClr>
                <a:srgbClr val="000000"/>
              </a:buClr>
              <a:buSzPts val="2800"/>
              <a:buFont typeface="Arial"/>
              <a:buNone/>
            </a:pPr>
            <a:r xmlns:a="http://schemas.openxmlformats.org/drawingml/2006/main">
              <a:t/>
            </a:r>
            <a:endParaRPr xmlns:a="http://schemas.openxmlformats.org/drawingml/2006/main" b="0" i="0" sz="2800" u="none" cap="none" strike="noStrike">
              <a:solidFill>
                <a:srgbClr val="000000"/>
              </a:solidFill>
              <a:latin typeface="Poppins ExtraLight"/>
              <a:ea typeface="Poppins ExtraLight"/>
              <a:cs typeface="Poppins ExtraLight"/>
              <a:sym typeface="Poppins ExtraLight"/>
            </a:endParaRPr>
          </a:p>
        </p:txBody>
      </p:sp>
      <p:pic>
        <p:nvPicPr>
          <p:cNvPr id="411" name="Google Shape;411;p56"/>
          <p:cNvPicPr preferRelativeResize="0"/>
          <p:nvPr/>
        </p:nvPicPr>
        <p:blipFill>
          <a:blip r:embed="rId3">
            <a:alphaModFix/>
          </a:blip>
          <a:stretch>
            <a:fillRect/>
          </a:stretch>
        </p:blipFill>
        <p:spPr>
          <a:xfrm>
            <a:off x="9791700" y="470325"/>
            <a:ext cx="5422026" cy="6197574"/>
          </a:xfrm>
          <a:prstGeom prst="rect">
            <a:avLst/>
          </a:prstGeom>
          <a:noFill/>
          <a:ln>
            <a:noFill/>
          </a:ln>
        </p:spPr>
      </p:pic>
      <p:pic>
        <p:nvPicPr>
          <p:cNvPr id="412" name="Google Shape;412;p56"/>
          <p:cNvPicPr preferRelativeResize="0"/>
          <p:nvPr/>
        </p:nvPicPr>
        <p:blipFill>
          <a:blip r:embed="rId4">
            <a:alphaModFix/>
          </a:blip>
          <a:stretch>
            <a:fillRect/>
          </a:stretch>
        </p:blipFill>
        <p:spPr>
          <a:xfrm>
            <a:off x="11470850" y="3578300"/>
            <a:ext cx="6554701" cy="622664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09"/>
                                        </p:tgtEl>
                                        <p:attrNameLst>
                                          <p:attrName>style.visibility</p:attrName>
                                        </p:attrNameLst>
                                      </p:cBhvr>
                                      <p:to>
                                        <p:strVal val="visible"/>
                                      </p:to>
                                    </p:set>
                                    <p:anim calcmode="lin" valueType="num">
                                      <p:cBhvr additive="base">
                                        <p:cTn dur="300"/>
                                        <p:tgtEl>
                                          <p:spTgt spid="409"/>
                                        </p:tgtEl>
                                        <p:attrNameLst>
                                          <p:attrName>ppt_w</p:attrName>
                                        </p:attrNameLst>
                                      </p:cBhvr>
                                      <p:tavLst>
                                        <p:tav fmla="" tm="0">
                                          <p:val>
                                            <p:strVal val="0"/>
                                          </p:val>
                                        </p:tav>
                                        <p:tav fmla="" tm="100000">
                                          <p:val>
                                            <p:strVal val="#ppt_w"/>
                                          </p:val>
                                        </p:tav>
                                      </p:tavLst>
                                    </p:anim>
                                    <p:anim calcmode="lin" valueType="num">
                                      <p:cBhvr additive="base">
                                        <p:cTn dur="300"/>
                                        <p:tgtEl>
                                          <p:spTgt spid="40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0"/>
          <p:cNvSpPr txBox="1"/>
          <p:nvPr>
            <p:ph idx="2" type="body"/>
          </p:nvPr>
        </p:nvSpPr>
        <p:spPr>
          <a:xfrm>
            <a:off x="1632275" y="1437350"/>
            <a:ext cx="15741300" cy="6219000"/>
          </a:xfrm>
          <a:prstGeom prst="rect">
            <a:avLst/>
          </a:prstGeom>
          <a:noFill/>
          <a:ln>
            <a:noFill/>
          </a:ln>
        </p:spPr>
        <p:txBody>
          <a:bodyPr anchorCtr="0" anchor="t" bIns="38100" lIns="38100" spcFirstLastPara="1" rIns="38100" wrap="square" tIns="38100">
            <a:noAutofit/>
          </a:bodyPr>
          <a:lstStyle/>
          <a:p>
            <a:pPr xmlns:a="http://schemas.openxmlformats.org/drawingml/2006/main" indent="-533400" lvl="0" marL="457200" rtl="0" algn="l">
              <a:lnSpc>
                <a:spcPct val="125000"/>
              </a:lnSpc>
              <a:spcBef>
                <a:spcPts val="1000"/>
              </a:spcBef>
              <a:spcAft>
                <a:spcPts val="0"/>
              </a:spcAft>
              <a:buClr>
                <a:schemeClr val="dk1"/>
              </a:buClr>
              <a:buSzPts val="4800"/>
              <a:buFont typeface="Poppins Medium"/>
              <a:buChar char="●"/>
            </a:pPr>
            <a:r xmlns:a="http://schemas.openxmlformats.org/drawingml/2006/main">
              <a:rPr lang="es" sz="4800">
                <a:solidFill>
                  <a:schemeClr val="dk1"/>
                </a:solidFill>
                <a:latin typeface="Poppins"/>
                <a:ea typeface="Poppins"/>
                <a:cs typeface="Poppins"/>
                <a:sym typeface="Poppins"/>
              </a:rPr>
              <a:t>Por qué, qué y cómo </a:t>
            </a:r>
            <a:r xmlns:a="http://schemas.openxmlformats.org/drawingml/2006/main">
              <a:rPr b="0" lang="es" sz="4800">
                <a:solidFill>
                  <a:schemeClr val="dk1"/>
                </a:solidFill>
                <a:latin typeface="Poppins Medium"/>
                <a:ea typeface="Poppins Medium"/>
                <a:cs typeface="Poppins Medium"/>
                <a:sym typeface="Poppins Medium"/>
              </a:rPr>
              <a:t>de MagicSchool AI</a:t>
            </a:r>
            <a:endParaRPr xmlns:a="http://schemas.openxmlformats.org/drawingml/2006/main" b="0" sz="4800">
              <a:solidFill>
                <a:schemeClr val="dk1"/>
              </a:solidFill>
              <a:latin typeface="Poppins Medium"/>
              <a:ea typeface="Poppins Medium"/>
              <a:cs typeface="Poppins Medium"/>
              <a:sym typeface="Poppins Medium"/>
            </a:endParaRPr>
          </a:p>
          <a:p>
            <a:pPr xmlns:a="http://schemas.openxmlformats.org/drawingml/2006/main" indent="-533400" lvl="0" marL="457200" rtl="0" algn="l">
              <a:lnSpc>
                <a:spcPct val="125000"/>
              </a:lnSpc>
              <a:spcBef>
                <a:spcPts val="0"/>
              </a:spcBef>
              <a:spcAft>
                <a:spcPts val="0"/>
              </a:spcAft>
              <a:buClr>
                <a:schemeClr val="dk1"/>
              </a:buClr>
              <a:buSzPts val="4800"/>
              <a:buFont typeface="Poppins Medium"/>
              <a:buChar char="●"/>
            </a:pPr>
            <a:r xmlns:a="http://schemas.openxmlformats.org/drawingml/2006/main">
              <a:rPr lang="es" sz="4800">
                <a:solidFill>
                  <a:schemeClr val="dk1"/>
                </a:solidFill>
                <a:latin typeface="Poppins"/>
                <a:ea typeface="Poppins"/>
                <a:cs typeface="Poppins"/>
                <a:sym typeface="Poppins"/>
              </a:rPr>
              <a:t>Mejores prácticas </a:t>
            </a:r>
            <a:r xmlns:a="http://schemas.openxmlformats.org/drawingml/2006/main">
              <a:rPr b="0" lang="es" sz="4800">
                <a:solidFill>
                  <a:schemeClr val="dk1"/>
                </a:solidFill>
                <a:latin typeface="Poppins Medium"/>
                <a:ea typeface="Poppins Medium"/>
                <a:cs typeface="Poppins Medium"/>
                <a:sym typeface="Poppins Medium"/>
              </a:rPr>
              <a:t>para la IA en la educación</a:t>
            </a:r>
            <a:endParaRPr xmlns:a="http://schemas.openxmlformats.org/drawingml/2006/main" b="0" sz="4800">
              <a:solidFill>
                <a:schemeClr val="dk1"/>
              </a:solidFill>
              <a:latin typeface="Poppins Medium"/>
              <a:ea typeface="Poppins Medium"/>
              <a:cs typeface="Poppins Medium"/>
              <a:sym typeface="Poppins Medium"/>
            </a:endParaRPr>
          </a:p>
          <a:p>
            <a:pPr xmlns:a="http://schemas.openxmlformats.org/drawingml/2006/main" indent="-533400" lvl="0" marL="457200" rtl="0" algn="l">
              <a:lnSpc>
                <a:spcPct val="125000"/>
              </a:lnSpc>
              <a:spcBef>
                <a:spcPts val="0"/>
              </a:spcBef>
              <a:spcAft>
                <a:spcPts val="0"/>
              </a:spcAft>
              <a:buClr>
                <a:schemeClr val="dk1"/>
              </a:buClr>
              <a:buSzPts val="4800"/>
              <a:buFont typeface="Poppins Medium"/>
              <a:buChar char="●"/>
            </a:pPr>
            <a:r xmlns:a="http://schemas.openxmlformats.org/drawingml/2006/main">
              <a:rPr lang="es" sz="4800">
                <a:solidFill>
                  <a:schemeClr val="dk1"/>
                </a:solidFill>
                <a:latin typeface="Poppins"/>
                <a:ea typeface="Poppins"/>
                <a:cs typeface="Poppins"/>
                <a:sym typeface="Poppins"/>
              </a:rPr>
              <a:t>Cómo navegar por </a:t>
            </a:r>
            <a:r xmlns:a="http://schemas.openxmlformats.org/drawingml/2006/main">
              <a:rPr b="0" lang="es" sz="4800">
                <a:solidFill>
                  <a:schemeClr val="dk1"/>
                </a:solidFill>
                <a:latin typeface="Poppins Medium"/>
                <a:ea typeface="Poppins Medium"/>
                <a:cs typeface="Poppins Medium"/>
                <a:sym typeface="Poppins Medium"/>
              </a:rPr>
              <a:t>las herramientas de MagicSchool</a:t>
            </a:r>
            <a:endParaRPr xmlns:a="http://schemas.openxmlformats.org/drawingml/2006/main" sz="4800">
              <a:solidFill>
                <a:schemeClr val="dk1"/>
              </a:solidFill>
              <a:latin typeface="Poppins"/>
              <a:ea typeface="Poppins"/>
              <a:cs typeface="Poppins"/>
              <a:sym typeface="Poppins"/>
            </a:endParaRPr>
          </a:p>
          <a:p>
            <a:pPr xmlns:a="http://schemas.openxmlformats.org/drawingml/2006/main" indent="-533400" lvl="0" marL="457200" rtl="0" algn="l">
              <a:lnSpc>
                <a:spcPct val="125000"/>
              </a:lnSpc>
              <a:spcBef>
                <a:spcPts val="0"/>
              </a:spcBef>
              <a:spcAft>
                <a:spcPts val="0"/>
              </a:spcAft>
              <a:buClr>
                <a:schemeClr val="dk1"/>
              </a:buClr>
              <a:buSzPts val="4800"/>
              <a:buFont typeface="Poppins Medium"/>
              <a:buChar char="●"/>
            </a:pPr>
            <a:r xmlns:a="http://schemas.openxmlformats.org/drawingml/2006/main">
              <a:rPr lang="es" sz="4800">
                <a:solidFill>
                  <a:schemeClr val="dk1"/>
                </a:solidFill>
                <a:latin typeface="Poppins"/>
                <a:ea typeface="Poppins"/>
                <a:cs typeface="Poppins"/>
                <a:sym typeface="Poppins"/>
              </a:rPr>
              <a:t>Cómo utilizar </a:t>
            </a:r>
            <a:r xmlns:a="http://schemas.openxmlformats.org/drawingml/2006/main">
              <a:rPr b="0" lang="es" sz="4800">
                <a:solidFill>
                  <a:schemeClr val="dk1"/>
                </a:solidFill>
                <a:latin typeface="Poppins Medium"/>
                <a:ea typeface="Poppins Medium"/>
                <a:cs typeface="Poppins Medium"/>
                <a:sym typeface="Poppins Medium"/>
              </a:rPr>
              <a:t>las herramientas de MagicSchool</a:t>
            </a:r>
            <a:endParaRPr xmlns:a="http://schemas.openxmlformats.org/drawingml/2006/main" b="0" sz="4800">
              <a:solidFill>
                <a:schemeClr val="dk1"/>
              </a:solidFill>
              <a:latin typeface="Poppins Medium"/>
              <a:ea typeface="Poppins Medium"/>
              <a:cs typeface="Poppins Medium"/>
              <a:sym typeface="Poppins Medium"/>
            </a:endParaRPr>
          </a:p>
          <a:p>
            <a:pPr xmlns:a="http://schemas.openxmlformats.org/drawingml/2006/main" indent="-533400" lvl="0" marL="457200" rtl="0" algn="l">
              <a:lnSpc>
                <a:spcPct val="125000"/>
              </a:lnSpc>
              <a:spcBef>
                <a:spcPts val="0"/>
              </a:spcBef>
              <a:spcAft>
                <a:spcPts val="0"/>
              </a:spcAft>
              <a:buClr>
                <a:schemeClr val="dk1"/>
              </a:buClr>
              <a:buSzPts val="4800"/>
              <a:buFont typeface="Poppins Medium"/>
              <a:buChar char="●"/>
            </a:pPr>
            <a:r xmlns:a="http://schemas.openxmlformats.org/drawingml/2006/main">
              <a:rPr lang="es" sz="4800">
                <a:solidFill>
                  <a:schemeClr val="dk1"/>
                </a:solidFill>
                <a:latin typeface="Poppins"/>
                <a:ea typeface="Poppins"/>
                <a:cs typeface="Poppins"/>
                <a:sym typeface="Poppins"/>
              </a:rPr>
              <a:t>Cómo modificar </a:t>
            </a:r>
            <a:r xmlns:a="http://schemas.openxmlformats.org/drawingml/2006/main">
              <a:rPr b="0" lang="es" sz="4800">
                <a:solidFill>
                  <a:schemeClr val="dk1"/>
                </a:solidFill>
                <a:latin typeface="Poppins Medium"/>
                <a:ea typeface="Poppins Medium"/>
                <a:cs typeface="Poppins Medium"/>
                <a:sym typeface="Poppins Medium"/>
              </a:rPr>
              <a:t>sus salidas</a:t>
            </a:r>
            <a:endParaRPr xmlns:a="http://schemas.openxmlformats.org/drawingml/2006/main" b="0" sz="4800">
              <a:solidFill>
                <a:schemeClr val="dk1"/>
              </a:solidFill>
              <a:latin typeface="Poppins Medium"/>
              <a:ea typeface="Poppins Medium"/>
              <a:cs typeface="Poppins Medium"/>
              <a:sym typeface="Poppins Medium"/>
            </a:endParaRPr>
          </a:p>
          <a:p>
            <a:pPr xmlns:a="http://schemas.openxmlformats.org/drawingml/2006/main" indent="-533400" lvl="0" marL="457200" rtl="0" algn="l">
              <a:lnSpc>
                <a:spcPct val="125000"/>
              </a:lnSpc>
              <a:spcBef>
                <a:spcPts val="0"/>
              </a:spcBef>
              <a:spcAft>
                <a:spcPts val="0"/>
              </a:spcAft>
              <a:buClr>
                <a:schemeClr val="dk1"/>
              </a:buClr>
              <a:buSzPts val="4800"/>
              <a:buFont typeface="Poppins Medium"/>
              <a:buChar char="●"/>
            </a:pPr>
            <a:r xmlns:a="http://schemas.openxmlformats.org/drawingml/2006/main">
              <a:rPr lang="es" sz="4800">
                <a:solidFill>
                  <a:schemeClr val="dk1"/>
                </a:solidFill>
                <a:latin typeface="Poppins"/>
                <a:ea typeface="Poppins"/>
                <a:cs typeface="Poppins"/>
                <a:sym typeface="Poppins"/>
              </a:rPr>
              <a:t>Cómo copiar o exportar </a:t>
            </a:r>
            <a:r xmlns:a="http://schemas.openxmlformats.org/drawingml/2006/main">
              <a:rPr b="0" lang="es" sz="4800">
                <a:solidFill>
                  <a:schemeClr val="dk1"/>
                </a:solidFill>
                <a:latin typeface="Poppins Medium"/>
                <a:ea typeface="Poppins Medium"/>
                <a:cs typeface="Poppins Medium"/>
                <a:sym typeface="Poppins Medium"/>
              </a:rPr>
              <a:t>sus resultados</a:t>
            </a:r>
            <a:endParaRPr xmlns:a="http://schemas.openxmlformats.org/drawingml/2006/main" b="0" sz="4800">
              <a:solidFill>
                <a:schemeClr val="dk1"/>
              </a:solidFill>
              <a:latin typeface="Poppins Medium"/>
              <a:ea typeface="Poppins Medium"/>
              <a:cs typeface="Poppins Medium"/>
              <a:sym typeface="Poppins Medium"/>
            </a:endParaRPr>
          </a:p>
          <a:p>
            <a:pPr xmlns:a="http://schemas.openxmlformats.org/drawingml/2006/main" indent="-533400" lvl="0" marL="457200" rtl="0" algn="l">
              <a:lnSpc>
                <a:spcPct val="125000"/>
              </a:lnSpc>
              <a:spcBef>
                <a:spcPts val="0"/>
              </a:spcBef>
              <a:spcAft>
                <a:spcPts val="0"/>
              </a:spcAft>
              <a:buClr>
                <a:schemeClr val="dk1"/>
              </a:buClr>
              <a:buSzPts val="4800"/>
              <a:buFont typeface="Poppins"/>
              <a:buChar char="●"/>
            </a:pPr>
            <a:r xmlns:a="http://schemas.openxmlformats.org/drawingml/2006/main">
              <a:rPr lang="es" sz="4800">
                <a:solidFill>
                  <a:schemeClr val="dk1"/>
                </a:solidFill>
                <a:latin typeface="Poppins"/>
                <a:ea typeface="Poppins"/>
                <a:cs typeface="Poppins"/>
                <a:sym typeface="Poppins"/>
              </a:rPr>
              <a:t>Conoce a Raina, </a:t>
            </a:r>
            <a:r xmlns:a="http://schemas.openxmlformats.org/drawingml/2006/main">
              <a:rPr b="0" lang="es" sz="4800">
                <a:solidFill>
                  <a:schemeClr val="dk1"/>
                </a:solidFill>
                <a:latin typeface="Poppins Medium"/>
                <a:ea typeface="Poppins Medium"/>
                <a:cs typeface="Poppins Medium"/>
                <a:sym typeface="Poppins Medium"/>
              </a:rPr>
              <a:t>el chatbot de MagicSchool</a:t>
            </a:r>
            <a:endParaRPr xmlns:a="http://schemas.openxmlformats.org/drawingml/2006/main" b="0" sz="4800">
              <a:solidFill>
                <a:schemeClr val="dk1"/>
              </a:solidFill>
              <a:latin typeface="Poppins Medium"/>
              <a:ea typeface="Poppins Medium"/>
              <a:cs typeface="Poppins Medium"/>
              <a:sym typeface="Poppins Medium"/>
            </a:endParaRPr>
          </a:p>
          <a:p>
            <a:pPr xmlns:a="http://schemas.openxmlformats.org/drawingml/2006/main" indent="-533400" lvl="0" marL="457200" rtl="0" algn="l">
              <a:lnSpc>
                <a:spcPct val="125000"/>
              </a:lnSpc>
              <a:spcBef>
                <a:spcPts val="0"/>
              </a:spcBef>
              <a:spcAft>
                <a:spcPts val="0"/>
              </a:spcAft>
              <a:buClr>
                <a:schemeClr val="dk1"/>
              </a:buClr>
              <a:buSzPts val="4800"/>
              <a:buFont typeface="Poppins Medium"/>
              <a:buChar char="●"/>
            </a:pPr>
            <a:r xmlns:a="http://schemas.openxmlformats.org/drawingml/2006/main">
              <a:rPr lang="es" sz="4800">
                <a:solidFill>
                  <a:schemeClr val="dk1"/>
                </a:solidFill>
                <a:latin typeface="Poppins"/>
                <a:ea typeface="Poppins"/>
                <a:cs typeface="Poppins"/>
                <a:sym typeface="Poppins"/>
              </a:rPr>
              <a:t>Búsqueda del tesoro </a:t>
            </a:r>
            <a:r xmlns:a="http://schemas.openxmlformats.org/drawingml/2006/main">
              <a:rPr b="0" lang="es" sz="4800">
                <a:solidFill>
                  <a:schemeClr val="dk1"/>
                </a:solidFill>
                <a:latin typeface="Poppins Medium"/>
                <a:ea typeface="Poppins Medium"/>
                <a:cs typeface="Poppins Medium"/>
                <a:sym typeface="Poppins Medium"/>
              </a:rPr>
              <a:t>: explora y usa MagicSchool</a:t>
            </a:r>
            <a:endParaRPr xmlns:a="http://schemas.openxmlformats.org/drawingml/2006/main" b="0" sz="4800">
              <a:solidFill>
                <a:schemeClr val="dk1"/>
              </a:solidFill>
              <a:latin typeface="Poppins Medium"/>
              <a:ea typeface="Poppins Medium"/>
              <a:cs typeface="Poppins Medium"/>
              <a:sym typeface="Poppins Medium"/>
            </a:endParaRPr>
          </a:p>
          <a:p>
            <a:pPr xmlns:a="http://schemas.openxmlformats.org/drawingml/2006/main" indent="-533400" lvl="0" marL="457200" rtl="0" algn="l">
              <a:lnSpc>
                <a:spcPct val="125000"/>
              </a:lnSpc>
              <a:spcBef>
                <a:spcPts val="0"/>
              </a:spcBef>
              <a:spcAft>
                <a:spcPts val="0"/>
              </a:spcAft>
              <a:buClr>
                <a:schemeClr val="dk1"/>
              </a:buClr>
              <a:buSzPts val="4800"/>
              <a:buFont typeface="Poppins"/>
              <a:buChar char="●"/>
            </a:pPr>
            <a:r xmlns:a="http://schemas.openxmlformats.org/drawingml/2006/main">
              <a:rPr lang="es" sz="4800">
                <a:solidFill>
                  <a:schemeClr val="dk1"/>
                </a:solidFill>
                <a:latin typeface="Poppins"/>
                <a:ea typeface="Poppins"/>
                <a:cs typeface="Poppins"/>
                <a:sym typeface="Poppins"/>
              </a:rPr>
              <a:t>¡Compartir!</a:t>
            </a:r>
            <a:endParaRPr xmlns:a="http://schemas.openxmlformats.org/drawingml/2006/main" sz="4800">
              <a:solidFill>
                <a:schemeClr val="dk1"/>
              </a:solidFill>
              <a:latin typeface="Poppins"/>
              <a:ea typeface="Poppins"/>
              <a:cs typeface="Poppins"/>
              <a:sym typeface="Poppins"/>
            </a:endParaRPr>
          </a:p>
        </p:txBody>
      </p:sp>
      <p:sp>
        <p:nvSpPr>
          <p:cNvPr id="161" name="Google Shape;161;p30"/>
          <p:cNvSpPr txBox="1"/>
          <p:nvPr/>
        </p:nvSpPr>
        <p:spPr>
          <a:xfrm>
            <a:off x="914400" y="289025"/>
            <a:ext cx="7836000" cy="13740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marR="0" rtl="0" algn="ctr">
              <a:lnSpc>
                <a:spcPct val="100000"/>
              </a:lnSpc>
              <a:spcBef>
                <a:spcPts val="0"/>
              </a:spcBef>
              <a:spcAft>
                <a:spcPts val="0"/>
              </a:spcAft>
              <a:buClr>
                <a:srgbClr val="000000"/>
              </a:buClr>
              <a:buSzPts val="5200"/>
              <a:buFont typeface="Arial"/>
              <a:buNone/>
            </a:pPr>
            <a:r xmlns:a="http://schemas.openxmlformats.org/drawingml/2006/main">
              <a:t/>
            </a:r>
            <a:endParaRPr xmlns:a="http://schemas.openxmlformats.org/drawingml/2006/main" b="1" i="0" sz="5200" u="none" cap="none" strike="noStrike">
              <a:solidFill>
                <a:srgbClr val="000000"/>
              </a:solidFill>
              <a:latin typeface="Poppins"/>
              <a:ea typeface="Poppins"/>
              <a:cs typeface="Poppins"/>
              <a:sym typeface="Poppins"/>
            </a:endParaRPr>
          </a:p>
        </p:txBody>
      </p:sp>
      <p:sp>
        <p:nvSpPr>
          <p:cNvPr id="162" name="Google Shape;162;p30"/>
          <p:cNvSpPr txBox="1"/>
          <p:nvPr>
            <p:ph idx="2" type="body"/>
          </p:nvPr>
        </p:nvSpPr>
        <p:spPr>
          <a:xfrm>
            <a:off x="981000" y="231800"/>
            <a:ext cx="16478400" cy="1027800"/>
          </a:xfrm>
          <a:prstGeom prst="rect">
            <a:avLst/>
          </a:prstGeom>
          <a:noFill/>
          <a:ln>
            <a:noFill/>
          </a:ln>
        </p:spPr>
        <p:txBody>
          <a:bodyPr anchorCtr="0" anchor="t" bIns="38100" lIns="38100" spcFirstLastPara="1" rIns="38100" wrap="square" tIns="38100">
            <a:noAutofit/>
          </a:bodyPr>
          <a:lstStyle/>
          <a:p>
            <a:pPr xmlns:a="http://schemas.openxmlformats.org/drawingml/2006/main" indent="0" lvl="0" marL="0" rtl="0" algn="l">
              <a:lnSpc>
                <a:spcPct val="100000"/>
              </a:lnSpc>
              <a:spcBef>
                <a:spcPts val="0"/>
              </a:spcBef>
              <a:spcAft>
                <a:spcPts val="0"/>
              </a:spcAft>
              <a:buSzPts val="4200"/>
              <a:buNone/>
            </a:pPr>
            <a:r xmlns:a="http://schemas.openxmlformats.org/drawingml/2006/main">
              <a:rPr lang="es" sz="5200">
                <a:solidFill>
                  <a:schemeClr val="dk1"/>
                </a:solidFill>
                <a:latin typeface="Poppins"/>
                <a:ea typeface="Poppins"/>
                <a:cs typeface="Poppins"/>
                <a:sym typeface="Poppins"/>
              </a:rPr>
              <a:t>Agenda</a:t>
            </a:r>
            <a:r xmlns:a="http://schemas.openxmlformats.org/drawingml/2006/main">
              <a:rPr lang="es" sz="5200">
                <a:latin typeface="Poppins"/>
                <a:ea typeface="Poppins"/>
                <a:cs typeface="Poppins"/>
                <a:sym typeface="Poppins"/>
              </a:rPr>
              <a:t> </a:t>
            </a:r>
            <a:endParaRPr xmlns:a="http://schemas.openxmlformats.org/drawingml/2006/main" sz="5200">
              <a:solidFill>
                <a:schemeClr val="dk1"/>
              </a:solidFill>
              <a:latin typeface="Poppins"/>
              <a:ea typeface="Poppins"/>
              <a:cs typeface="Poppins"/>
              <a:sym typeface="Poppins"/>
            </a:endParaRPr>
          </a:p>
        </p:txBody>
      </p:sp>
      <p:cxnSp>
        <p:nvCxnSpPr>
          <p:cNvPr id="163" name="Google Shape;163;p30"/>
          <p:cNvCxnSpPr/>
          <p:nvPr/>
        </p:nvCxnSpPr>
        <p:spPr>
          <a:xfrm flipH="1" rot="10800000">
            <a:off x="1057200" y="1123375"/>
            <a:ext cx="2728800" cy="14700"/>
          </a:xfrm>
          <a:prstGeom prst="straightConnector1">
            <a:avLst/>
          </a:prstGeom>
          <a:noFill/>
          <a:ln cap="flat" cmpd="sng" w="114300">
            <a:solidFill>
              <a:srgbClr val="5F26FC"/>
            </a:solidFill>
            <a:prstDash val="solid"/>
            <a:round/>
            <a:headEnd len="sm" w="sm" type="none"/>
            <a:tailEnd len="sm" w="sm" type="non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16" name="Shape 416"/>
        <p:cNvGrpSpPr/>
        <p:nvPr/>
      </p:nvGrpSpPr>
      <p:grpSpPr>
        <a:xfrm>
          <a:off x="0" y="0"/>
          <a:ext cx="0" cy="0"/>
          <a:chOff x="0" y="0"/>
          <a:chExt cx="0" cy="0"/>
        </a:xfrm>
      </p:grpSpPr>
      <p:sp>
        <p:nvSpPr>
          <p:cNvPr id="417" name="Google Shape;417;p57"/>
          <p:cNvSpPr txBox="1"/>
          <p:nvPr>
            <p:ph type="title"/>
          </p:nvPr>
        </p:nvSpPr>
        <p:spPr>
          <a:xfrm>
            <a:off x="914400" y="798900"/>
            <a:ext cx="15056400" cy="968400"/>
          </a:xfrm>
          <a:prstGeom prst="rect">
            <a:avLst/>
          </a:prstGeom>
          <a:noFill/>
          <a:ln>
            <a:noFill/>
          </a:ln>
        </p:spPr>
        <p:txBody>
          <a:bodyPr anchorCtr="0" anchor="b" bIns="38100" lIns="38100" spcFirstLastPara="1" rIns="38100" wrap="square" tIns="38100">
            <a:noAutofit/>
          </a:bodyPr>
          <a:lstStyle/>
          <a:p>
            <a:pPr xmlns:a="http://schemas.openxmlformats.org/drawingml/2006/main" indent="0" lvl="0" marL="0" rtl="0" algn="l">
              <a:lnSpc>
                <a:spcPct val="100000"/>
              </a:lnSpc>
              <a:spcBef>
                <a:spcPts val="0"/>
              </a:spcBef>
              <a:spcAft>
                <a:spcPts val="0"/>
              </a:spcAft>
              <a:buSzPts val="2000"/>
              <a:buNone/>
            </a:pPr>
            <a:r xmlns:a="http://schemas.openxmlformats.org/drawingml/2006/main">
              <a:rPr b="1" lang="es" sz="5200"/>
              <a:t>Generador de contenido académico</a:t>
            </a:r>
            <a:endParaRPr xmlns:a="http://schemas.openxmlformats.org/drawingml/2006/main" b="1" sz="5200"/>
          </a:p>
        </p:txBody>
      </p:sp>
      <p:sp>
        <p:nvSpPr>
          <p:cNvPr id="418" name="Google Shape;418;p57"/>
          <p:cNvSpPr txBox="1"/>
          <p:nvPr>
            <p:ph type="title"/>
          </p:nvPr>
        </p:nvSpPr>
        <p:spPr>
          <a:xfrm>
            <a:off x="1174200" y="2415925"/>
            <a:ext cx="7478700" cy="2541900"/>
          </a:xfrm>
          <a:prstGeom prst="rect">
            <a:avLst/>
          </a:prstGeom>
          <a:noFill/>
          <a:ln>
            <a:noFill/>
          </a:ln>
        </p:spPr>
        <p:txBody>
          <a:bodyPr anchorCtr="0" anchor="t" bIns="38100" lIns="38100" spcFirstLastPara="1" rIns="38100" wrap="square" tIns="38100">
            <a:noAutofit/>
          </a:bodyPr>
          <a:lstStyle/>
          <a:p>
            <a:pPr xmlns:a="http://schemas.openxmlformats.org/drawingml/2006/main" indent="0" lvl="0" marL="0" rtl="0" algn="l">
              <a:lnSpc>
                <a:spcPct val="100000"/>
              </a:lnSpc>
              <a:spcBef>
                <a:spcPts val="0"/>
              </a:spcBef>
              <a:spcAft>
                <a:spcPts val="0"/>
              </a:spcAft>
              <a:buSzPts val="8800"/>
              <a:buNone/>
            </a:pPr>
            <a:r xmlns:a="http://schemas.openxmlformats.org/drawingml/2006/main">
              <a:rPr lang="es" sz="3600"/>
              <a:t>Cree contenido personalizado para su clase que coincida con el tema y los criterios de su elección.</a:t>
            </a:r>
            <a:endParaRPr xmlns:a="http://schemas.openxmlformats.org/drawingml/2006/main" sz="3600"/>
          </a:p>
          <a:p>
            <a:pPr xmlns:a="http://schemas.openxmlformats.org/drawingml/2006/main" indent="0" lvl="0" marL="0" rtl="0" algn="l">
              <a:lnSpc>
                <a:spcPct val="100000"/>
              </a:lnSpc>
              <a:spcBef>
                <a:spcPts val="1000"/>
              </a:spcBef>
              <a:spcAft>
                <a:spcPts val="0"/>
              </a:spcAft>
              <a:buSzPts val="8800"/>
              <a:buNone/>
            </a:pPr>
            <a:r xmlns:a="http://schemas.openxmlformats.org/drawingml/2006/main">
              <a:t/>
            </a:r>
            <a:endParaRPr xmlns:a="http://schemas.openxmlformats.org/drawingml/2006/main" sz="3600"/>
          </a:p>
          <a:p>
            <a:pPr xmlns:a="http://schemas.openxmlformats.org/drawingml/2006/main" indent="0" lvl="0" marL="0" rtl="0" algn="l">
              <a:lnSpc>
                <a:spcPct val="100000"/>
              </a:lnSpc>
              <a:spcBef>
                <a:spcPts val="1000"/>
              </a:spcBef>
              <a:spcAft>
                <a:spcPts val="0"/>
              </a:spcAft>
              <a:buSzPts val="8800"/>
              <a:buNone/>
            </a:pPr>
            <a:r xmlns:a="http://schemas.openxmlformats.org/drawingml/2006/main">
              <a:t/>
            </a:r>
            <a:endParaRPr xmlns:a="http://schemas.openxmlformats.org/drawingml/2006/main" sz="3000"/>
          </a:p>
          <a:p>
            <a:pPr xmlns:a="http://schemas.openxmlformats.org/drawingml/2006/main" indent="0" lvl="0" marL="0" rtl="0" algn="l">
              <a:lnSpc>
                <a:spcPct val="100000"/>
              </a:lnSpc>
              <a:spcBef>
                <a:spcPts val="1000"/>
              </a:spcBef>
              <a:spcAft>
                <a:spcPts val="0"/>
              </a:spcAft>
              <a:buSzPts val="8800"/>
              <a:buNone/>
            </a:pPr>
            <a:r xmlns:a="http://schemas.openxmlformats.org/drawingml/2006/main">
              <a:t/>
            </a:r>
            <a:endParaRPr xmlns:a="http://schemas.openxmlformats.org/drawingml/2006/main" sz="3600"/>
          </a:p>
          <a:p>
            <a:pPr xmlns:a="http://schemas.openxmlformats.org/drawingml/2006/main" indent="0" lvl="0" marL="0" rtl="0" algn="l">
              <a:lnSpc>
                <a:spcPct val="100000"/>
              </a:lnSpc>
              <a:spcBef>
                <a:spcPts val="1000"/>
              </a:spcBef>
              <a:spcAft>
                <a:spcPts val="1000"/>
              </a:spcAft>
              <a:buSzPts val="8800"/>
              <a:buNone/>
            </a:pPr>
            <a:r xmlns:a="http://schemas.openxmlformats.org/drawingml/2006/main">
              <a:t/>
            </a:r>
            <a:endParaRPr xmlns:a="http://schemas.openxmlformats.org/drawingml/2006/main" sz="3600"/>
          </a:p>
        </p:txBody>
      </p:sp>
      <p:sp>
        <p:nvSpPr>
          <p:cNvPr id="419" name="Google Shape;419;p57"/>
          <p:cNvSpPr txBox="1"/>
          <p:nvPr/>
        </p:nvSpPr>
        <p:spPr>
          <a:xfrm>
            <a:off x="914400" y="5759101"/>
            <a:ext cx="7014600" cy="1949700"/>
          </a:xfrm>
          <a:prstGeom prst="rect">
            <a:avLst/>
          </a:prstGeom>
          <a:solidFill>
            <a:srgbClr val="3AABFF"/>
          </a:solidFill>
          <a:ln>
            <a:noFill/>
          </a:ln>
          <a:effectLst>
            <a:outerShdw blurRad="57150" rotWithShape="0" algn="bl" dir="2400000" dist="123825">
              <a:srgbClr val="000000">
                <a:alpha val="21568"/>
              </a:srgbClr>
            </a:outerShdw>
          </a:effectLst>
        </p:spPr>
        <p:txBody>
          <a:bodyPr anchorCtr="0" anchor="ctr" bIns="91425" lIns="91425" spcFirstLastPara="1" rIns="91425" wrap="square" tIns="91425">
            <a:noAutofit/>
          </a:bodyPr>
          <a:lstStyle/>
          <a:p>
            <a:pPr xmlns:a="http://schemas.openxmlformats.org/drawingml/2006/main" indent="0" lvl="0" marL="0" marR="0" rtl="0" algn="l">
              <a:lnSpc>
                <a:spcPct val="100000"/>
              </a:lnSpc>
              <a:spcBef>
                <a:spcPts val="0"/>
              </a:spcBef>
              <a:spcAft>
                <a:spcPts val="1000"/>
              </a:spcAft>
              <a:buClr>
                <a:srgbClr val="000000"/>
              </a:buClr>
              <a:buSzPts val="3000"/>
              <a:buFont typeface="Arial"/>
              <a:buNone/>
            </a:pPr>
            <a:r xmlns:a="http://schemas.openxmlformats.org/drawingml/2006/main">
              <a:rPr b="1" i="0" lang="es" sz="3000" u="none" cap="none" strike="noStrike">
                <a:solidFill>
                  <a:schemeClr val="lt1"/>
                </a:solidFill>
                <a:latin typeface="Poppins"/>
                <a:ea typeface="Poppins"/>
                <a:cs typeface="Poppins"/>
                <a:sym typeface="Poppins"/>
              </a:rPr>
              <a:t>¡Consejo! </a:t>
            </a:r>
            <a:br xmlns:a="http://schemas.openxmlformats.org/drawingml/2006/main">
              <a:rPr b="0" i="0" lang="es-419" sz="3000" u="none" cap="none" strike="noStrike">
                <a:solidFill>
                  <a:schemeClr val="lt1"/>
                </a:solidFill>
                <a:latin typeface="Poppins"/>
                <a:ea typeface="Poppins"/>
                <a:cs typeface="Poppins"/>
                <a:sym typeface="Poppins"/>
              </a:rPr>
            </a:br>
            <a:r xmlns:a="http://schemas.openxmlformats.org/drawingml/2006/main">
              <a:rPr b="0" i="0" lang="es" sz="3000" u="none" cap="none" strike="noStrike">
                <a:solidFill>
                  <a:schemeClr val="lt1"/>
                </a:solidFill>
                <a:latin typeface="Poppins"/>
                <a:ea typeface="Poppins"/>
                <a:cs typeface="Poppins"/>
                <a:sym typeface="Poppins"/>
              </a:rPr>
              <a:t>Utilice las herramientas debajo del texto generado para acortar, traducir y más.</a:t>
            </a:r>
            <a:endParaRPr xmlns:a="http://schemas.openxmlformats.org/drawingml/2006/main" b="0" i="0" sz="1400" u="none" cap="none" strike="noStrike">
              <a:solidFill>
                <a:schemeClr val="lt1"/>
              </a:solidFill>
              <a:latin typeface="Arial"/>
              <a:ea typeface="Arial"/>
              <a:cs typeface="Arial"/>
              <a:sym typeface="Arial"/>
            </a:endParaRPr>
          </a:p>
        </p:txBody>
      </p:sp>
      <p:sp>
        <p:nvSpPr>
          <p:cNvPr id="420" name="Google Shape;420;p57"/>
          <p:cNvSpPr txBox="1"/>
          <p:nvPr/>
        </p:nvSpPr>
        <p:spPr>
          <a:xfrm>
            <a:off x="914400" y="470325"/>
            <a:ext cx="6554700" cy="4827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marR="0" rtl="0" algn="l">
              <a:lnSpc>
                <a:spcPct val="100000"/>
              </a:lnSpc>
              <a:spcBef>
                <a:spcPts val="0"/>
              </a:spcBef>
              <a:spcAft>
                <a:spcPts val="0"/>
              </a:spcAft>
              <a:buClr>
                <a:srgbClr val="000000"/>
              </a:buClr>
              <a:buSzPts val="2800"/>
              <a:buFont typeface="Arial"/>
              <a:buNone/>
            </a:pPr>
            <a:r xmlns:a="http://schemas.openxmlformats.org/drawingml/2006/main">
              <a:rPr b="0" i="0" lang="es" sz="2800" u="none" cap="none" strike="noStrike">
                <a:solidFill>
                  <a:srgbClr val="000000"/>
                </a:solidFill>
                <a:latin typeface="Poppins ExtraLight"/>
                <a:ea typeface="Poppins ExtraLight"/>
                <a:cs typeface="Poppins ExtraLight"/>
                <a:sym typeface="Poppins ExtraLight"/>
              </a:rPr>
              <a:t>HERRAMIENTA MÁGICA</a:t>
            </a:r>
            <a:endParaRPr xmlns:a="http://schemas.openxmlformats.org/drawingml/2006/main" b="0" i="0" sz="2800" u="none" cap="none" strike="noStrike">
              <a:solidFill>
                <a:srgbClr val="000000"/>
              </a:solidFill>
              <a:latin typeface="Poppins ExtraLight"/>
              <a:ea typeface="Poppins ExtraLight"/>
              <a:cs typeface="Poppins ExtraLight"/>
              <a:sym typeface="Poppins ExtraLight"/>
            </a:endParaRPr>
          </a:p>
          <a:p>
            <a:pPr xmlns:a="http://schemas.openxmlformats.org/drawingml/2006/main" indent="0" lvl="0" marL="0" marR="0" rtl="0" algn="l">
              <a:lnSpc>
                <a:spcPct val="100000"/>
              </a:lnSpc>
              <a:spcBef>
                <a:spcPts val="0"/>
              </a:spcBef>
              <a:spcAft>
                <a:spcPts val="0"/>
              </a:spcAft>
              <a:buClr>
                <a:srgbClr val="000000"/>
              </a:buClr>
              <a:buSzPts val="2800"/>
              <a:buFont typeface="Arial"/>
              <a:buNone/>
            </a:pPr>
            <a:r xmlns:a="http://schemas.openxmlformats.org/drawingml/2006/main">
              <a:t/>
            </a:r>
            <a:endParaRPr xmlns:a="http://schemas.openxmlformats.org/drawingml/2006/main" b="0" i="0" sz="2800" u="none" cap="none" strike="noStrike">
              <a:solidFill>
                <a:srgbClr val="000000"/>
              </a:solidFill>
              <a:latin typeface="Poppins ExtraLight"/>
              <a:ea typeface="Poppins ExtraLight"/>
              <a:cs typeface="Poppins ExtraLight"/>
              <a:sym typeface="Poppins ExtraLight"/>
            </a:endParaRPr>
          </a:p>
        </p:txBody>
      </p:sp>
      <p:pic>
        <p:nvPicPr>
          <p:cNvPr id="421" name="Google Shape;421;p57"/>
          <p:cNvPicPr preferRelativeResize="0"/>
          <p:nvPr/>
        </p:nvPicPr>
        <p:blipFill>
          <a:blip r:embed="rId3">
            <a:alphaModFix/>
          </a:blip>
          <a:stretch>
            <a:fillRect/>
          </a:stretch>
        </p:blipFill>
        <p:spPr>
          <a:xfrm>
            <a:off x="9046700" y="1767300"/>
            <a:ext cx="5788650" cy="6055701"/>
          </a:xfrm>
          <a:prstGeom prst="rect">
            <a:avLst/>
          </a:prstGeom>
          <a:noFill/>
          <a:ln>
            <a:noFill/>
          </a:ln>
        </p:spPr>
      </p:pic>
      <p:pic>
        <p:nvPicPr>
          <p:cNvPr id="422" name="Google Shape;422;p57"/>
          <p:cNvPicPr preferRelativeResize="0"/>
          <p:nvPr/>
        </p:nvPicPr>
        <p:blipFill>
          <a:blip r:embed="rId4">
            <a:alphaModFix/>
          </a:blip>
          <a:stretch>
            <a:fillRect/>
          </a:stretch>
        </p:blipFill>
        <p:spPr>
          <a:xfrm>
            <a:off x="11408050" y="3279450"/>
            <a:ext cx="6879951" cy="6534576"/>
          </a:xfrm>
          <a:prstGeom prst="rect">
            <a:avLst/>
          </a:prstGeom>
          <a:noFill/>
          <a:ln>
            <a:noFill/>
          </a:ln>
        </p:spPr>
      </p:pic>
      <p:pic>
        <p:nvPicPr>
          <p:cNvPr id="423" name="Google Shape;423;p57"/>
          <p:cNvPicPr preferRelativeResize="0"/>
          <p:nvPr/>
        </p:nvPicPr>
        <p:blipFill>
          <a:blip r:embed="rId5">
            <a:alphaModFix/>
          </a:blip>
          <a:stretch>
            <a:fillRect/>
          </a:stretch>
        </p:blipFill>
        <p:spPr>
          <a:xfrm>
            <a:off x="167875" y="7981300"/>
            <a:ext cx="11111424" cy="13992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7" name="Shape 427"/>
        <p:cNvGrpSpPr/>
        <p:nvPr/>
      </p:nvGrpSpPr>
      <p:grpSpPr>
        <a:xfrm>
          <a:off x="0" y="0"/>
          <a:ext cx="0" cy="0"/>
          <a:chOff x="0" y="0"/>
          <a:chExt cx="0" cy="0"/>
        </a:xfrm>
      </p:grpSpPr>
      <p:sp>
        <p:nvSpPr>
          <p:cNvPr id="428" name="Google Shape;428;p58"/>
          <p:cNvSpPr txBox="1"/>
          <p:nvPr>
            <p:ph type="title"/>
          </p:nvPr>
        </p:nvSpPr>
        <p:spPr>
          <a:xfrm>
            <a:off x="914400" y="798900"/>
            <a:ext cx="15056400" cy="968400"/>
          </a:xfrm>
          <a:prstGeom prst="rect">
            <a:avLst/>
          </a:prstGeom>
          <a:noFill/>
          <a:ln>
            <a:noFill/>
          </a:ln>
        </p:spPr>
        <p:txBody>
          <a:bodyPr anchorCtr="0" anchor="b" bIns="38100" lIns="38100" spcFirstLastPara="1" rIns="38100" wrap="square" tIns="38100">
            <a:noAutofit/>
          </a:bodyPr>
          <a:lstStyle/>
          <a:p>
            <a:pPr xmlns:a="http://schemas.openxmlformats.org/drawingml/2006/main" indent="0" lvl="0" marL="0" rtl="0" algn="l">
              <a:lnSpc>
                <a:spcPct val="100000"/>
              </a:lnSpc>
              <a:spcBef>
                <a:spcPts val="0"/>
              </a:spcBef>
              <a:spcAft>
                <a:spcPts val="0"/>
              </a:spcAft>
              <a:buSzPts val="2000"/>
              <a:buNone/>
            </a:pPr>
            <a:r xmlns:a="http://schemas.openxmlformats.org/drawingml/2006/main">
              <a:rPr b="1" lang="es" sz="5200"/>
              <a:t>Respondedor de correo electrónico</a:t>
            </a:r>
            <a:endParaRPr xmlns:a="http://schemas.openxmlformats.org/drawingml/2006/main" b="1" sz="5200"/>
          </a:p>
        </p:txBody>
      </p:sp>
      <p:sp>
        <p:nvSpPr>
          <p:cNvPr id="429" name="Google Shape;429;p58"/>
          <p:cNvSpPr txBox="1"/>
          <p:nvPr>
            <p:ph type="title"/>
          </p:nvPr>
        </p:nvSpPr>
        <p:spPr>
          <a:xfrm>
            <a:off x="1174200" y="2415925"/>
            <a:ext cx="7478700" cy="2541900"/>
          </a:xfrm>
          <a:prstGeom prst="rect">
            <a:avLst/>
          </a:prstGeom>
          <a:noFill/>
          <a:ln>
            <a:noFill/>
          </a:ln>
        </p:spPr>
        <p:txBody>
          <a:bodyPr anchorCtr="0" anchor="t" bIns="38100" lIns="38100" spcFirstLastPara="1" rIns="38100" wrap="square" tIns="38100">
            <a:noAutofit/>
          </a:bodyPr>
          <a:lstStyle/>
          <a:p>
            <a:pPr xmlns:a="http://schemas.openxmlformats.org/drawingml/2006/main" indent="0" lvl="0" marL="0" rtl="0" algn="l">
              <a:lnSpc>
                <a:spcPct val="100000"/>
              </a:lnSpc>
              <a:spcBef>
                <a:spcPts val="0"/>
              </a:spcBef>
              <a:spcAft>
                <a:spcPts val="0"/>
              </a:spcAft>
              <a:buSzPts val="8800"/>
              <a:buNone/>
            </a:pPr>
            <a:r xmlns:a="http://schemas.openxmlformats.org/drawingml/2006/main">
              <a:rPr lang="es" sz="3600"/>
              <a:t>Responder a los correos electrónicos de manera personal y oportuna, citando el correo electrónico original.</a:t>
            </a:r>
            <a:endParaRPr xmlns:a="http://schemas.openxmlformats.org/drawingml/2006/main" sz="3600"/>
          </a:p>
          <a:p>
            <a:pPr xmlns:a="http://schemas.openxmlformats.org/drawingml/2006/main" indent="0" lvl="0" marL="0" rtl="0" algn="l">
              <a:lnSpc>
                <a:spcPct val="100000"/>
              </a:lnSpc>
              <a:spcBef>
                <a:spcPts val="1000"/>
              </a:spcBef>
              <a:spcAft>
                <a:spcPts val="0"/>
              </a:spcAft>
              <a:buSzPts val="8800"/>
              <a:buNone/>
            </a:pPr>
            <a:r xmlns:a="http://schemas.openxmlformats.org/drawingml/2006/main">
              <a:t/>
            </a:r>
            <a:endParaRPr xmlns:a="http://schemas.openxmlformats.org/drawingml/2006/main" sz="3600"/>
          </a:p>
          <a:p>
            <a:pPr xmlns:a="http://schemas.openxmlformats.org/drawingml/2006/main" indent="0" lvl="0" marL="0" rtl="0" algn="l">
              <a:lnSpc>
                <a:spcPct val="100000"/>
              </a:lnSpc>
              <a:spcBef>
                <a:spcPts val="1000"/>
              </a:spcBef>
              <a:spcAft>
                <a:spcPts val="0"/>
              </a:spcAft>
              <a:buSzPts val="8800"/>
              <a:buNone/>
            </a:pPr>
            <a:r xmlns:a="http://schemas.openxmlformats.org/drawingml/2006/main">
              <a:t/>
            </a:r>
            <a:endParaRPr xmlns:a="http://schemas.openxmlformats.org/drawingml/2006/main" sz="3000"/>
          </a:p>
          <a:p>
            <a:pPr xmlns:a="http://schemas.openxmlformats.org/drawingml/2006/main" indent="0" lvl="0" marL="0" rtl="0" algn="l">
              <a:lnSpc>
                <a:spcPct val="100000"/>
              </a:lnSpc>
              <a:spcBef>
                <a:spcPts val="1000"/>
              </a:spcBef>
              <a:spcAft>
                <a:spcPts val="0"/>
              </a:spcAft>
              <a:buSzPts val="8800"/>
              <a:buNone/>
            </a:pPr>
            <a:r xmlns:a="http://schemas.openxmlformats.org/drawingml/2006/main">
              <a:t/>
            </a:r>
            <a:endParaRPr xmlns:a="http://schemas.openxmlformats.org/drawingml/2006/main" sz="3600"/>
          </a:p>
          <a:p>
            <a:pPr xmlns:a="http://schemas.openxmlformats.org/drawingml/2006/main" indent="0" lvl="0" marL="0" rtl="0" algn="l">
              <a:lnSpc>
                <a:spcPct val="100000"/>
              </a:lnSpc>
              <a:spcBef>
                <a:spcPts val="1000"/>
              </a:spcBef>
              <a:spcAft>
                <a:spcPts val="1000"/>
              </a:spcAft>
              <a:buSzPts val="8800"/>
              <a:buNone/>
            </a:pPr>
            <a:r xmlns:a="http://schemas.openxmlformats.org/drawingml/2006/main">
              <a:t/>
            </a:r>
            <a:endParaRPr xmlns:a="http://schemas.openxmlformats.org/drawingml/2006/main" sz="3600"/>
          </a:p>
        </p:txBody>
      </p:sp>
      <p:sp>
        <p:nvSpPr>
          <p:cNvPr id="430" name="Google Shape;430;p58"/>
          <p:cNvSpPr txBox="1"/>
          <p:nvPr/>
        </p:nvSpPr>
        <p:spPr>
          <a:xfrm>
            <a:off x="1174200" y="6014925"/>
            <a:ext cx="6364800" cy="2340900"/>
          </a:xfrm>
          <a:prstGeom prst="rect">
            <a:avLst/>
          </a:prstGeom>
          <a:solidFill>
            <a:srgbClr val="3AABFF"/>
          </a:solidFill>
          <a:ln>
            <a:noFill/>
          </a:ln>
          <a:effectLst>
            <a:outerShdw blurRad="57150" rotWithShape="0" algn="bl" dir="2460000" dist="133350">
              <a:srgbClr val="000000">
                <a:alpha val="22352"/>
              </a:srgbClr>
            </a:outerShdw>
          </a:effectLst>
        </p:spPr>
        <p:txBody>
          <a:bodyPr anchorCtr="0" anchor="ctr" bIns="91425" lIns="91425" spcFirstLastPara="1" rIns="91425" wrap="square" tIns="91425">
            <a:noAutofit/>
          </a:bodyPr>
          <a:lstStyle/>
          <a:p>
            <a:pPr xmlns:a="http://schemas.openxmlformats.org/drawingml/2006/main" indent="0" lvl="0" marL="0" marR="0" rtl="0" algn="l">
              <a:lnSpc>
                <a:spcPct val="100000"/>
              </a:lnSpc>
              <a:spcBef>
                <a:spcPts val="0"/>
              </a:spcBef>
              <a:spcAft>
                <a:spcPts val="1000"/>
              </a:spcAft>
              <a:buClr>
                <a:srgbClr val="000000"/>
              </a:buClr>
              <a:buSzPts val="3000"/>
              <a:buFont typeface="Arial"/>
              <a:buNone/>
            </a:pPr>
            <a:r xmlns:a="http://schemas.openxmlformats.org/drawingml/2006/main">
              <a:rPr b="1" i="0" lang="es" sz="3000" u="none" cap="none" strike="noStrike">
                <a:solidFill>
                  <a:schemeClr val="lt1"/>
                </a:solidFill>
                <a:latin typeface="Poppins"/>
                <a:ea typeface="Poppins"/>
                <a:cs typeface="Poppins"/>
                <a:sym typeface="Poppins"/>
              </a:rPr>
              <a:t>¡Consejo! </a:t>
            </a:r>
            <a:br xmlns:a="http://schemas.openxmlformats.org/drawingml/2006/main">
              <a:rPr b="0" i="0" lang="es-419" sz="3000" u="none" cap="none" strike="noStrike">
                <a:solidFill>
                  <a:schemeClr val="lt1"/>
                </a:solidFill>
                <a:latin typeface="Poppins"/>
                <a:ea typeface="Poppins"/>
                <a:cs typeface="Poppins"/>
                <a:sym typeface="Poppins"/>
              </a:rPr>
            </a:br>
            <a:r xmlns:a="http://schemas.openxmlformats.org/drawingml/2006/main">
              <a:rPr b="0" i="0" lang="es" sz="3000" u="none" cap="none" strike="noStrike">
                <a:solidFill>
                  <a:schemeClr val="lt1"/>
                </a:solidFill>
                <a:latin typeface="Poppins"/>
                <a:ea typeface="Poppins"/>
                <a:cs typeface="Poppins"/>
                <a:sym typeface="Poppins"/>
              </a:rPr>
              <a:t>Traduzca su respuesta para ayudar a comunicarse con las familias de los estudiantes en su idioma.</a:t>
            </a:r>
            <a:endParaRPr xmlns:a="http://schemas.openxmlformats.org/drawingml/2006/main" b="0" i="0" sz="1400" u="none" cap="none" strike="noStrike">
              <a:solidFill>
                <a:schemeClr val="lt1"/>
              </a:solidFill>
              <a:latin typeface="Arial"/>
              <a:ea typeface="Arial"/>
              <a:cs typeface="Arial"/>
              <a:sym typeface="Arial"/>
            </a:endParaRPr>
          </a:p>
        </p:txBody>
      </p:sp>
      <p:sp>
        <p:nvSpPr>
          <p:cNvPr id="431" name="Google Shape;431;p58"/>
          <p:cNvSpPr txBox="1"/>
          <p:nvPr/>
        </p:nvSpPr>
        <p:spPr>
          <a:xfrm>
            <a:off x="914400" y="470325"/>
            <a:ext cx="6554700" cy="4827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marR="0" rtl="0" algn="l">
              <a:lnSpc>
                <a:spcPct val="100000"/>
              </a:lnSpc>
              <a:spcBef>
                <a:spcPts val="0"/>
              </a:spcBef>
              <a:spcAft>
                <a:spcPts val="0"/>
              </a:spcAft>
              <a:buClr>
                <a:srgbClr val="000000"/>
              </a:buClr>
              <a:buSzPts val="2800"/>
              <a:buFont typeface="Arial"/>
              <a:buNone/>
            </a:pPr>
            <a:r xmlns:a="http://schemas.openxmlformats.org/drawingml/2006/main">
              <a:rPr b="0" i="0" lang="es" sz="2800" u="none" cap="none" strike="noStrike">
                <a:solidFill>
                  <a:srgbClr val="000000"/>
                </a:solidFill>
                <a:latin typeface="Poppins ExtraLight"/>
                <a:ea typeface="Poppins ExtraLight"/>
                <a:cs typeface="Poppins ExtraLight"/>
                <a:sym typeface="Poppins ExtraLight"/>
              </a:rPr>
              <a:t>HERRAMIENTA MÁGICA</a:t>
            </a:r>
            <a:endParaRPr xmlns:a="http://schemas.openxmlformats.org/drawingml/2006/main" b="0" i="0" sz="2800" u="none" cap="none" strike="noStrike">
              <a:solidFill>
                <a:srgbClr val="000000"/>
              </a:solidFill>
              <a:latin typeface="Poppins ExtraLight"/>
              <a:ea typeface="Poppins ExtraLight"/>
              <a:cs typeface="Poppins ExtraLight"/>
              <a:sym typeface="Poppins ExtraLight"/>
            </a:endParaRPr>
          </a:p>
          <a:p>
            <a:pPr xmlns:a="http://schemas.openxmlformats.org/drawingml/2006/main" indent="0" lvl="0" marL="0" marR="0" rtl="0" algn="l">
              <a:lnSpc>
                <a:spcPct val="100000"/>
              </a:lnSpc>
              <a:spcBef>
                <a:spcPts val="0"/>
              </a:spcBef>
              <a:spcAft>
                <a:spcPts val="0"/>
              </a:spcAft>
              <a:buClr>
                <a:srgbClr val="000000"/>
              </a:buClr>
              <a:buSzPts val="2800"/>
              <a:buFont typeface="Arial"/>
              <a:buNone/>
            </a:pPr>
            <a:r xmlns:a="http://schemas.openxmlformats.org/drawingml/2006/main">
              <a:t/>
            </a:r>
            <a:endParaRPr xmlns:a="http://schemas.openxmlformats.org/drawingml/2006/main" b="0" i="0" sz="2800" u="none" cap="none" strike="noStrike">
              <a:solidFill>
                <a:srgbClr val="000000"/>
              </a:solidFill>
              <a:latin typeface="Poppins ExtraLight"/>
              <a:ea typeface="Poppins ExtraLight"/>
              <a:cs typeface="Poppins ExtraLight"/>
              <a:sym typeface="Poppins ExtraLight"/>
            </a:endParaRPr>
          </a:p>
        </p:txBody>
      </p:sp>
      <p:pic>
        <p:nvPicPr>
          <p:cNvPr id="432" name="Google Shape;432;p58"/>
          <p:cNvPicPr preferRelativeResize="0"/>
          <p:nvPr/>
        </p:nvPicPr>
        <p:blipFill>
          <a:blip r:embed="rId3">
            <a:alphaModFix/>
          </a:blip>
          <a:stretch>
            <a:fillRect/>
          </a:stretch>
        </p:blipFill>
        <p:spPr>
          <a:xfrm>
            <a:off x="8551950" y="1179900"/>
            <a:ext cx="6241350" cy="6435175"/>
          </a:xfrm>
          <a:prstGeom prst="rect">
            <a:avLst/>
          </a:prstGeom>
          <a:noFill/>
          <a:ln>
            <a:noFill/>
          </a:ln>
        </p:spPr>
      </p:pic>
      <p:grpSp>
        <p:nvGrpSpPr>
          <p:cNvPr id="433" name="Google Shape;433;p58"/>
          <p:cNvGrpSpPr/>
          <p:nvPr/>
        </p:nvGrpSpPr>
        <p:grpSpPr>
          <a:xfrm>
            <a:off x="10978284" y="3552815"/>
            <a:ext cx="7073569" cy="5788531"/>
            <a:chOff x="11332800" y="3769450"/>
            <a:chExt cx="6461651" cy="5102275"/>
          </a:xfrm>
        </p:grpSpPr>
        <p:pic>
          <p:nvPicPr>
            <p:cNvPr id="434" name="Google Shape;434;p58"/>
            <p:cNvPicPr preferRelativeResize="0"/>
            <p:nvPr/>
          </p:nvPicPr>
          <p:blipFill>
            <a:blip r:embed="rId4">
              <a:alphaModFix/>
            </a:blip>
            <a:stretch>
              <a:fillRect/>
            </a:stretch>
          </p:blipFill>
          <p:spPr>
            <a:xfrm>
              <a:off x="11332800" y="3769450"/>
              <a:ext cx="6461649" cy="4349800"/>
            </a:xfrm>
            <a:prstGeom prst="rect">
              <a:avLst/>
            </a:prstGeom>
            <a:noFill/>
            <a:ln>
              <a:noFill/>
            </a:ln>
          </p:spPr>
        </p:pic>
        <p:pic>
          <p:nvPicPr>
            <p:cNvPr id="435" name="Google Shape;435;p58"/>
            <p:cNvPicPr preferRelativeResize="0"/>
            <p:nvPr/>
          </p:nvPicPr>
          <p:blipFill>
            <a:blip r:embed="rId5">
              <a:alphaModFix/>
            </a:blip>
            <a:stretch>
              <a:fillRect/>
            </a:stretch>
          </p:blipFill>
          <p:spPr>
            <a:xfrm>
              <a:off x="11429650" y="8251726"/>
              <a:ext cx="6364801" cy="619999"/>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30"/>
                                        </p:tgtEl>
                                        <p:attrNameLst>
                                          <p:attrName>style.visibility</p:attrName>
                                        </p:attrNameLst>
                                      </p:cBhvr>
                                      <p:to>
                                        <p:strVal val="visible"/>
                                      </p:to>
                                    </p:set>
                                    <p:anim calcmode="lin" valueType="num">
                                      <p:cBhvr additive="base">
                                        <p:cTn dur="300"/>
                                        <p:tgtEl>
                                          <p:spTgt spid="430"/>
                                        </p:tgtEl>
                                        <p:attrNameLst>
                                          <p:attrName>ppt_w</p:attrName>
                                        </p:attrNameLst>
                                      </p:cBhvr>
                                      <p:tavLst>
                                        <p:tav fmla="" tm="0">
                                          <p:val>
                                            <p:strVal val="0"/>
                                          </p:val>
                                        </p:tav>
                                        <p:tav fmla="" tm="100000">
                                          <p:val>
                                            <p:strVal val="#ppt_w"/>
                                          </p:val>
                                        </p:tav>
                                      </p:tavLst>
                                    </p:anim>
                                    <p:anim calcmode="lin" valueType="num">
                                      <p:cBhvr additive="base">
                                        <p:cTn dur="300"/>
                                        <p:tgtEl>
                                          <p:spTgt spid="43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39" name="Shape 439"/>
        <p:cNvGrpSpPr/>
        <p:nvPr/>
      </p:nvGrpSpPr>
      <p:grpSpPr>
        <a:xfrm>
          <a:off x="0" y="0"/>
          <a:ext cx="0" cy="0"/>
          <a:chOff x="0" y="0"/>
          <a:chExt cx="0" cy="0"/>
        </a:xfrm>
      </p:grpSpPr>
      <p:sp>
        <p:nvSpPr>
          <p:cNvPr id="440" name="Google Shape;440;p59"/>
          <p:cNvSpPr txBox="1"/>
          <p:nvPr>
            <p:ph type="title"/>
          </p:nvPr>
        </p:nvSpPr>
        <p:spPr>
          <a:xfrm>
            <a:off x="914400" y="798900"/>
            <a:ext cx="15056400" cy="968400"/>
          </a:xfrm>
          <a:prstGeom prst="rect">
            <a:avLst/>
          </a:prstGeom>
          <a:noFill/>
          <a:ln>
            <a:noFill/>
          </a:ln>
        </p:spPr>
        <p:txBody>
          <a:bodyPr anchorCtr="0" anchor="b" bIns="38100" lIns="38100" spcFirstLastPara="1" rIns="38100" wrap="square" tIns="38100">
            <a:noAutofit/>
          </a:bodyPr>
          <a:lstStyle/>
          <a:p>
            <a:pPr xmlns:a="http://schemas.openxmlformats.org/drawingml/2006/main" indent="0" lvl="0" marL="0" rtl="0" algn="l">
              <a:lnSpc>
                <a:spcPct val="100000"/>
              </a:lnSpc>
              <a:spcBef>
                <a:spcPts val="0"/>
              </a:spcBef>
              <a:spcAft>
                <a:spcPts val="0"/>
              </a:spcAft>
              <a:buSzPts val="2000"/>
              <a:buNone/>
            </a:pPr>
            <a:r xmlns:a="http://schemas.openxmlformats.org/drawingml/2006/main">
              <a:rPr b="1" lang="es" sz="5200"/>
              <a:t>Generador de sugerencias del IEP</a:t>
            </a:r>
            <a:endParaRPr xmlns:a="http://schemas.openxmlformats.org/drawingml/2006/main" b="1" sz="5200"/>
          </a:p>
        </p:txBody>
      </p:sp>
      <p:sp>
        <p:nvSpPr>
          <p:cNvPr id="441" name="Google Shape;441;p59"/>
          <p:cNvSpPr txBox="1"/>
          <p:nvPr>
            <p:ph type="title"/>
          </p:nvPr>
        </p:nvSpPr>
        <p:spPr>
          <a:xfrm>
            <a:off x="1174200" y="2415925"/>
            <a:ext cx="7478700" cy="2541900"/>
          </a:xfrm>
          <a:prstGeom prst="rect">
            <a:avLst/>
          </a:prstGeom>
          <a:noFill/>
          <a:ln>
            <a:noFill/>
          </a:ln>
        </p:spPr>
        <p:txBody>
          <a:bodyPr anchorCtr="0" anchor="t" bIns="38100" lIns="38100" spcFirstLastPara="1" rIns="38100" wrap="square" tIns="38100">
            <a:noAutofit/>
          </a:bodyPr>
          <a:lstStyle/>
          <a:p>
            <a:pPr xmlns:a="http://schemas.openxmlformats.org/drawingml/2006/main" indent="0" lvl="0" marL="0" rtl="0" algn="l">
              <a:lnSpc>
                <a:spcPct val="100000"/>
              </a:lnSpc>
              <a:spcBef>
                <a:spcPts val="0"/>
              </a:spcBef>
              <a:spcAft>
                <a:spcPts val="0"/>
              </a:spcAft>
              <a:buSzPts val="8800"/>
              <a:buNone/>
            </a:pPr>
            <a:r xmlns:a="http://schemas.openxmlformats.org/drawingml/2006/main">
              <a:rPr lang="es" sz="3600"/>
              <a:t>Cree un borrador de un IEP completo con PLP, metas y adaptaciones.</a:t>
            </a:r>
            <a:endParaRPr xmlns:a="http://schemas.openxmlformats.org/drawingml/2006/main" sz="3600"/>
          </a:p>
          <a:p>
            <a:pPr xmlns:a="http://schemas.openxmlformats.org/drawingml/2006/main" indent="0" lvl="0" marL="0" rtl="0" algn="l">
              <a:lnSpc>
                <a:spcPct val="100000"/>
              </a:lnSpc>
              <a:spcBef>
                <a:spcPts val="1000"/>
              </a:spcBef>
              <a:spcAft>
                <a:spcPts val="0"/>
              </a:spcAft>
              <a:buSzPts val="8800"/>
              <a:buNone/>
            </a:pPr>
            <a:r xmlns:a="http://schemas.openxmlformats.org/drawingml/2006/main">
              <a:t/>
            </a:r>
            <a:endParaRPr xmlns:a="http://schemas.openxmlformats.org/drawingml/2006/main" sz="3600"/>
          </a:p>
          <a:p>
            <a:pPr xmlns:a="http://schemas.openxmlformats.org/drawingml/2006/main" indent="0" lvl="0" marL="0" rtl="0" algn="l">
              <a:lnSpc>
                <a:spcPct val="100000"/>
              </a:lnSpc>
              <a:spcBef>
                <a:spcPts val="1000"/>
              </a:spcBef>
              <a:spcAft>
                <a:spcPts val="0"/>
              </a:spcAft>
              <a:buSzPts val="8800"/>
              <a:buNone/>
            </a:pPr>
            <a:r xmlns:a="http://schemas.openxmlformats.org/drawingml/2006/main">
              <a:t/>
            </a:r>
            <a:endParaRPr xmlns:a="http://schemas.openxmlformats.org/drawingml/2006/main" sz="3000"/>
          </a:p>
          <a:p>
            <a:pPr xmlns:a="http://schemas.openxmlformats.org/drawingml/2006/main" indent="0" lvl="0" marL="0" rtl="0" algn="l">
              <a:lnSpc>
                <a:spcPct val="100000"/>
              </a:lnSpc>
              <a:spcBef>
                <a:spcPts val="1000"/>
              </a:spcBef>
              <a:spcAft>
                <a:spcPts val="0"/>
              </a:spcAft>
              <a:buSzPts val="8800"/>
              <a:buNone/>
            </a:pPr>
            <a:r xmlns:a="http://schemas.openxmlformats.org/drawingml/2006/main">
              <a:t/>
            </a:r>
            <a:endParaRPr xmlns:a="http://schemas.openxmlformats.org/drawingml/2006/main" sz="3600"/>
          </a:p>
          <a:p>
            <a:pPr xmlns:a="http://schemas.openxmlformats.org/drawingml/2006/main" indent="0" lvl="0" marL="0" rtl="0" algn="l">
              <a:lnSpc>
                <a:spcPct val="100000"/>
              </a:lnSpc>
              <a:spcBef>
                <a:spcPts val="1000"/>
              </a:spcBef>
              <a:spcAft>
                <a:spcPts val="1000"/>
              </a:spcAft>
              <a:buSzPts val="8800"/>
              <a:buNone/>
            </a:pPr>
            <a:r xmlns:a="http://schemas.openxmlformats.org/drawingml/2006/main">
              <a:t/>
            </a:r>
            <a:endParaRPr xmlns:a="http://schemas.openxmlformats.org/drawingml/2006/main" sz="3600"/>
          </a:p>
        </p:txBody>
      </p:sp>
      <p:sp>
        <p:nvSpPr>
          <p:cNvPr id="442" name="Google Shape;442;p59"/>
          <p:cNvSpPr txBox="1"/>
          <p:nvPr/>
        </p:nvSpPr>
        <p:spPr>
          <a:xfrm>
            <a:off x="1174200" y="6014925"/>
            <a:ext cx="6364800" cy="2340900"/>
          </a:xfrm>
          <a:prstGeom prst="rect">
            <a:avLst/>
          </a:prstGeom>
          <a:solidFill>
            <a:srgbClr val="3AABFF"/>
          </a:solidFill>
          <a:ln>
            <a:noFill/>
          </a:ln>
          <a:effectLst>
            <a:outerShdw blurRad="57150" rotWithShape="0" algn="bl" dir="2460000" dist="133350">
              <a:srgbClr val="000000">
                <a:alpha val="22350"/>
              </a:srgbClr>
            </a:outerShdw>
          </a:effectLst>
        </p:spPr>
        <p:txBody>
          <a:bodyPr anchorCtr="0" anchor="ctr" bIns="91425" lIns="91425" spcFirstLastPara="1" rIns="91425" wrap="square" tIns="91425">
            <a:noAutofit/>
          </a:bodyPr>
          <a:lstStyle/>
          <a:p>
            <a:pPr xmlns:a="http://schemas.openxmlformats.org/drawingml/2006/main" indent="0" lvl="0" marL="0" marR="0" rtl="0" algn="l">
              <a:lnSpc>
                <a:spcPct val="100000"/>
              </a:lnSpc>
              <a:spcBef>
                <a:spcPts val="0"/>
              </a:spcBef>
              <a:spcAft>
                <a:spcPts val="1000"/>
              </a:spcAft>
              <a:buClr>
                <a:srgbClr val="000000"/>
              </a:buClr>
              <a:buSzPts val="3000"/>
              <a:buFont typeface="Arial"/>
              <a:buNone/>
            </a:pPr>
            <a:r xmlns:a="http://schemas.openxmlformats.org/drawingml/2006/main">
              <a:rPr b="1" i="0" lang="es" sz="3000" u="none" cap="none" strike="noStrike">
                <a:solidFill>
                  <a:schemeClr val="lt1"/>
                </a:solidFill>
                <a:latin typeface="Poppins"/>
                <a:ea typeface="Poppins"/>
                <a:cs typeface="Poppins"/>
                <a:sym typeface="Poppins"/>
              </a:rPr>
              <a:t>¡Consejo! </a:t>
            </a:r>
            <a:br xmlns:a="http://schemas.openxmlformats.org/drawingml/2006/main">
              <a:rPr b="0" i="0" lang="es-419" sz="3000" u="none" cap="none" strike="noStrike">
                <a:solidFill>
                  <a:schemeClr val="lt1"/>
                </a:solidFill>
                <a:latin typeface="Poppins"/>
                <a:ea typeface="Poppins"/>
                <a:cs typeface="Poppins"/>
                <a:sym typeface="Poppins"/>
              </a:rPr>
            </a:br>
            <a:r xmlns:a="http://schemas.openxmlformats.org/drawingml/2006/main">
              <a:rPr lang="es" sz="3000">
                <a:solidFill>
                  <a:schemeClr val="lt1"/>
                </a:solidFill>
                <a:latin typeface="Poppins"/>
                <a:ea typeface="Poppins"/>
                <a:cs typeface="Poppins"/>
                <a:sym typeface="Poppins"/>
              </a:rPr>
              <a:t>¡No incluya información de identificación personal del estudiante, pero sea específico sobre los comportamientos para obtener mejores resultados! </a:t>
            </a:r>
            <a:r xmlns:a="http://schemas.openxmlformats.org/drawingml/2006/main">
              <a:rPr b="0" i="0" lang="es" sz="3000" u="none" cap="none" strike="noStrike">
                <a:solidFill>
                  <a:schemeClr val="lt1"/>
                </a:solidFill>
                <a:latin typeface="Poppins"/>
                <a:ea typeface="Poppins"/>
                <a:cs typeface="Poppins"/>
                <a:sym typeface="Poppins"/>
              </a:rPr>
              <a:t>.</a:t>
            </a:r>
            <a:endParaRPr xmlns:a="http://schemas.openxmlformats.org/drawingml/2006/main" b="0" i="0" sz="1400" u="none" cap="none" strike="noStrike">
              <a:solidFill>
                <a:schemeClr val="lt1"/>
              </a:solidFill>
              <a:latin typeface="Arial"/>
              <a:ea typeface="Arial"/>
              <a:cs typeface="Arial"/>
              <a:sym typeface="Arial"/>
            </a:endParaRPr>
          </a:p>
        </p:txBody>
      </p:sp>
      <p:sp>
        <p:nvSpPr>
          <p:cNvPr id="443" name="Google Shape;443;p59"/>
          <p:cNvSpPr txBox="1"/>
          <p:nvPr/>
        </p:nvSpPr>
        <p:spPr>
          <a:xfrm>
            <a:off x="914400" y="470325"/>
            <a:ext cx="6554700" cy="4827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marR="0" rtl="0" algn="l">
              <a:lnSpc>
                <a:spcPct val="100000"/>
              </a:lnSpc>
              <a:spcBef>
                <a:spcPts val="0"/>
              </a:spcBef>
              <a:spcAft>
                <a:spcPts val="0"/>
              </a:spcAft>
              <a:buClr>
                <a:srgbClr val="000000"/>
              </a:buClr>
              <a:buSzPts val="2800"/>
              <a:buFont typeface="Arial"/>
              <a:buNone/>
            </a:pPr>
            <a:r xmlns:a="http://schemas.openxmlformats.org/drawingml/2006/main">
              <a:rPr b="0" i="0" lang="es" sz="2800" u="none" cap="none" strike="noStrike">
                <a:solidFill>
                  <a:srgbClr val="000000"/>
                </a:solidFill>
                <a:latin typeface="Poppins ExtraLight"/>
                <a:ea typeface="Poppins ExtraLight"/>
                <a:cs typeface="Poppins ExtraLight"/>
                <a:sym typeface="Poppins ExtraLight"/>
              </a:rPr>
              <a:t>HERRAMIENTA MÁGICA</a:t>
            </a:r>
            <a:endParaRPr xmlns:a="http://schemas.openxmlformats.org/drawingml/2006/main" b="0" i="0" sz="2800" u="none" cap="none" strike="noStrike">
              <a:solidFill>
                <a:srgbClr val="000000"/>
              </a:solidFill>
              <a:latin typeface="Poppins ExtraLight"/>
              <a:ea typeface="Poppins ExtraLight"/>
              <a:cs typeface="Poppins ExtraLight"/>
              <a:sym typeface="Poppins ExtraLight"/>
            </a:endParaRPr>
          </a:p>
          <a:p>
            <a:pPr xmlns:a="http://schemas.openxmlformats.org/drawingml/2006/main" indent="0" lvl="0" marL="0" marR="0" rtl="0" algn="l">
              <a:lnSpc>
                <a:spcPct val="100000"/>
              </a:lnSpc>
              <a:spcBef>
                <a:spcPts val="0"/>
              </a:spcBef>
              <a:spcAft>
                <a:spcPts val="0"/>
              </a:spcAft>
              <a:buClr>
                <a:srgbClr val="000000"/>
              </a:buClr>
              <a:buSzPts val="2800"/>
              <a:buFont typeface="Arial"/>
              <a:buNone/>
            </a:pPr>
            <a:r xmlns:a="http://schemas.openxmlformats.org/drawingml/2006/main">
              <a:t/>
            </a:r>
            <a:endParaRPr xmlns:a="http://schemas.openxmlformats.org/drawingml/2006/main" b="0" i="0" sz="2800" u="none" cap="none" strike="noStrike">
              <a:solidFill>
                <a:srgbClr val="000000"/>
              </a:solidFill>
              <a:latin typeface="Poppins ExtraLight"/>
              <a:ea typeface="Poppins ExtraLight"/>
              <a:cs typeface="Poppins ExtraLight"/>
              <a:sym typeface="Poppins ExtraLight"/>
            </a:endParaRPr>
          </a:p>
        </p:txBody>
      </p:sp>
      <p:pic>
        <p:nvPicPr>
          <p:cNvPr id="444" name="Google Shape;444;p59"/>
          <p:cNvPicPr preferRelativeResize="0"/>
          <p:nvPr/>
        </p:nvPicPr>
        <p:blipFill>
          <a:blip r:embed="rId3">
            <a:alphaModFix/>
          </a:blip>
          <a:stretch>
            <a:fillRect/>
          </a:stretch>
        </p:blipFill>
        <p:spPr>
          <a:xfrm>
            <a:off x="8964025" y="1606775"/>
            <a:ext cx="7327201" cy="6244049"/>
          </a:xfrm>
          <a:prstGeom prst="rect">
            <a:avLst/>
          </a:prstGeom>
          <a:noFill/>
          <a:ln>
            <a:noFill/>
          </a:ln>
        </p:spPr>
      </p:pic>
      <p:pic>
        <p:nvPicPr>
          <p:cNvPr id="445" name="Google Shape;445;p59"/>
          <p:cNvPicPr preferRelativeResize="0"/>
          <p:nvPr/>
        </p:nvPicPr>
        <p:blipFill>
          <a:blip r:embed="rId4">
            <a:alphaModFix/>
          </a:blip>
          <a:stretch>
            <a:fillRect/>
          </a:stretch>
        </p:blipFill>
        <p:spPr>
          <a:xfrm>
            <a:off x="11942375" y="3936250"/>
            <a:ext cx="6074976" cy="60075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42"/>
                                        </p:tgtEl>
                                        <p:attrNameLst>
                                          <p:attrName>style.visibility</p:attrName>
                                        </p:attrNameLst>
                                      </p:cBhvr>
                                      <p:to>
                                        <p:strVal val="visible"/>
                                      </p:to>
                                    </p:set>
                                    <p:anim calcmode="lin" valueType="num">
                                      <p:cBhvr additive="base">
                                        <p:cTn dur="300"/>
                                        <p:tgtEl>
                                          <p:spTgt spid="442"/>
                                        </p:tgtEl>
                                        <p:attrNameLst>
                                          <p:attrName>ppt_w</p:attrName>
                                        </p:attrNameLst>
                                      </p:cBhvr>
                                      <p:tavLst>
                                        <p:tav fmla="" tm="0">
                                          <p:val>
                                            <p:strVal val="0"/>
                                          </p:val>
                                        </p:tav>
                                        <p:tav fmla="" tm="100000">
                                          <p:val>
                                            <p:strVal val="#ppt_w"/>
                                          </p:val>
                                        </p:tav>
                                      </p:tavLst>
                                    </p:anim>
                                    <p:anim calcmode="lin" valueType="num">
                                      <p:cBhvr additive="base">
                                        <p:cTn dur="300"/>
                                        <p:tgtEl>
                                          <p:spTgt spid="44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1"/>
          <p:cNvSpPr txBox="1"/>
          <p:nvPr>
            <p:ph idx="2" type="body"/>
          </p:nvPr>
        </p:nvSpPr>
        <p:spPr>
          <a:xfrm>
            <a:off x="1455375" y="1639200"/>
            <a:ext cx="15247200" cy="7521900"/>
          </a:xfrm>
          <a:prstGeom prst="rect">
            <a:avLst/>
          </a:prstGeom>
          <a:noFill/>
          <a:ln>
            <a:noFill/>
          </a:ln>
        </p:spPr>
        <p:txBody>
          <a:bodyPr anchorCtr="0" anchor="t" bIns="38100" lIns="38100" spcFirstLastPara="1" rIns="38100" wrap="square" tIns="38100">
            <a:noAutofit/>
          </a:bodyPr>
          <a:lstStyle/>
          <a:p>
            <a:pPr xmlns:a="http://schemas.openxmlformats.org/drawingml/2006/main" indent="-469900" lvl="0" marL="457200" rtl="0" algn="l">
              <a:lnSpc>
                <a:spcPct val="100000"/>
              </a:lnSpc>
              <a:spcBef>
                <a:spcPts val="0"/>
              </a:spcBef>
              <a:spcAft>
                <a:spcPts val="0"/>
              </a:spcAft>
              <a:buSzPts val="3800"/>
              <a:buFont typeface="Poppins"/>
              <a:buAutoNum type="arabicPeriod"/>
            </a:pPr>
            <a:r xmlns:a="http://schemas.openxmlformats.org/drawingml/2006/main">
              <a:rPr lang="es" sz="3800">
                <a:latin typeface="Poppins"/>
                <a:ea typeface="Poppins"/>
                <a:cs typeface="Poppins"/>
                <a:sym typeface="Poppins"/>
              </a:rPr>
              <a:t>Los profesores están sobrecargados de trabajo y agotados. </a:t>
            </a:r>
            <a:r xmlns:a="http://schemas.openxmlformats.org/drawingml/2006/main">
              <a:rPr b="0" lang="es" sz="3800">
                <a:latin typeface="Poppins"/>
                <a:ea typeface="Poppins"/>
                <a:cs typeface="Poppins"/>
                <a:sym typeface="Poppins"/>
              </a:rPr>
              <a:t>Más de cuatro de cada diez profesores de jardín de infantes a 12.º grado en Estados Unidos (44%) dicen que "siempre" o "muy a menudo" se sienten agotados en el trabajo, superando a todas las demás industrias a nivel nacional. (Galup)</a:t>
            </a:r>
            <a:br xmlns:a="http://schemas.openxmlformats.org/drawingml/2006/main">
              <a:rPr b="0" lang="es-419" sz="3800">
                <a:latin typeface="Poppins"/>
                <a:ea typeface="Poppins"/>
                <a:cs typeface="Poppins"/>
                <a:sym typeface="Poppins"/>
              </a:rPr>
            </a:br>
            <a:endParaRPr xmlns:a="http://schemas.openxmlformats.org/drawingml/2006/main" b="0" sz="3800">
              <a:latin typeface="Poppins"/>
              <a:ea typeface="Poppins"/>
              <a:cs typeface="Poppins"/>
              <a:sym typeface="Poppins"/>
            </a:endParaRPr>
          </a:p>
          <a:p>
            <a:pPr xmlns:a="http://schemas.openxmlformats.org/drawingml/2006/main" indent="-469900" lvl="0" marL="457200" rtl="0" algn="l">
              <a:lnSpc>
                <a:spcPct val="100000"/>
              </a:lnSpc>
              <a:spcBef>
                <a:spcPts val="0"/>
              </a:spcBef>
              <a:spcAft>
                <a:spcPts val="0"/>
              </a:spcAft>
              <a:buSzPts val="3800"/>
              <a:buFont typeface="Poppins"/>
              <a:buAutoNum type="arabicPeriod"/>
            </a:pPr>
            <a:r xmlns:a="http://schemas.openxmlformats.org/drawingml/2006/main">
              <a:rPr lang="es" sz="3800">
                <a:latin typeface="Poppins"/>
                <a:ea typeface="Poppins"/>
                <a:cs typeface="Poppins"/>
                <a:sym typeface="Poppins"/>
              </a:rPr>
              <a:t>La IA de MagicSchool puede ahorrarle horas de tiempo </a:t>
            </a:r>
            <a:r xmlns:a="http://schemas.openxmlformats.org/drawingml/2006/main">
              <a:rPr b="0" lang="es" sz="3800">
                <a:latin typeface="Poppins"/>
                <a:ea typeface="Poppins"/>
                <a:cs typeface="Poppins"/>
                <a:sym typeface="Poppins"/>
              </a:rPr>
              <a:t>al ayudarlo a planificar lecciones, diferenciarse, comunicarse con las familias y mucho más.</a:t>
            </a:r>
            <a:br xmlns:a="http://schemas.openxmlformats.org/drawingml/2006/main">
              <a:rPr b="0" lang="es-419" sz="3800">
                <a:latin typeface="Poppins"/>
                <a:ea typeface="Poppins"/>
                <a:cs typeface="Poppins"/>
                <a:sym typeface="Poppins"/>
              </a:rPr>
            </a:br>
            <a:endParaRPr xmlns:a="http://schemas.openxmlformats.org/drawingml/2006/main" b="0" sz="3800">
              <a:latin typeface="Poppins"/>
              <a:ea typeface="Poppins"/>
              <a:cs typeface="Poppins"/>
              <a:sym typeface="Poppins"/>
            </a:endParaRPr>
          </a:p>
          <a:p>
            <a:pPr xmlns:a="http://schemas.openxmlformats.org/drawingml/2006/main" indent="-469900" lvl="0" marL="457200" rtl="0" algn="l">
              <a:lnSpc>
                <a:spcPct val="100000"/>
              </a:lnSpc>
              <a:spcBef>
                <a:spcPts val="0"/>
              </a:spcBef>
              <a:spcAft>
                <a:spcPts val="0"/>
              </a:spcAft>
              <a:buSzPts val="3800"/>
              <a:buFont typeface="Poppins"/>
              <a:buAutoNum type="arabicPeriod"/>
            </a:pPr>
            <a:r xmlns:a="http://schemas.openxmlformats.org/drawingml/2006/main">
              <a:rPr lang="es" sz="3800">
                <a:latin typeface="Poppins"/>
                <a:ea typeface="Poppins"/>
                <a:cs typeface="Poppins"/>
                <a:sym typeface="Poppins"/>
              </a:rPr>
              <a:t>MagicSchool es la plataforma de inteligencia artificial líder para educadores </a:t>
            </a:r>
            <a:r xmlns:a="http://schemas.openxmlformats.org/drawingml/2006/main">
              <a:rPr b="0" lang="es" sz="3800">
                <a:latin typeface="Poppins"/>
                <a:ea typeface="Poppins"/>
                <a:cs typeface="Poppins"/>
                <a:sym typeface="Poppins"/>
              </a:rPr>
              <a:t>con más de 1 millón de usuarios y ¡en crecimiento!</a:t>
            </a:r>
            <a:br xmlns:a="http://schemas.openxmlformats.org/drawingml/2006/main">
              <a:rPr b="0" lang="es-419" sz="3800">
                <a:latin typeface="Poppins"/>
                <a:ea typeface="Poppins"/>
                <a:cs typeface="Poppins"/>
                <a:sym typeface="Poppins"/>
              </a:rPr>
            </a:br>
            <a:endParaRPr xmlns:a="http://schemas.openxmlformats.org/drawingml/2006/main" b="0" sz="3800">
              <a:latin typeface="Poppins"/>
              <a:ea typeface="Poppins"/>
              <a:cs typeface="Poppins"/>
              <a:sym typeface="Poppins"/>
            </a:endParaRPr>
          </a:p>
          <a:p>
            <a:pPr xmlns:a="http://schemas.openxmlformats.org/drawingml/2006/main" indent="-412750" lvl="0" marL="457200" rtl="0" algn="l">
              <a:lnSpc>
                <a:spcPct val="100000"/>
              </a:lnSpc>
              <a:spcBef>
                <a:spcPts val="0"/>
              </a:spcBef>
              <a:spcAft>
                <a:spcPts val="0"/>
              </a:spcAft>
              <a:buSzPts val="2900"/>
              <a:buFont typeface="Poppins"/>
              <a:buAutoNum type="arabicPeriod"/>
            </a:pPr>
            <a:r xmlns:a="http://schemas.openxmlformats.org/drawingml/2006/main">
              <a:rPr lang="es" sz="3800">
                <a:latin typeface="Poppins"/>
                <a:ea typeface="Poppins"/>
                <a:cs typeface="Poppins"/>
                <a:sym typeface="Poppins"/>
              </a:rPr>
              <a:t>MagicSchool es fácil de usar </a:t>
            </a:r>
            <a:r xmlns:a="http://schemas.openxmlformats.org/drawingml/2006/main">
              <a:rPr b="0" lang="es" sz="3800">
                <a:latin typeface="Poppins"/>
                <a:ea typeface="Poppins"/>
                <a:cs typeface="Poppins"/>
                <a:sym typeface="Poppins"/>
              </a:rPr>
              <a:t>para que puedas empezar de inmediato.</a:t>
            </a:r>
            <a:endParaRPr xmlns:a="http://schemas.openxmlformats.org/drawingml/2006/main" sz="2900">
              <a:latin typeface="Poppins"/>
              <a:ea typeface="Poppins"/>
              <a:cs typeface="Poppins"/>
              <a:sym typeface="Poppins"/>
            </a:endParaRPr>
          </a:p>
        </p:txBody>
      </p:sp>
      <p:sp>
        <p:nvSpPr>
          <p:cNvPr id="169" name="Google Shape;169;p31"/>
          <p:cNvSpPr txBox="1"/>
          <p:nvPr>
            <p:ph idx="2" type="body"/>
          </p:nvPr>
        </p:nvSpPr>
        <p:spPr>
          <a:xfrm>
            <a:off x="981000" y="231800"/>
            <a:ext cx="16478400" cy="1027800"/>
          </a:xfrm>
          <a:prstGeom prst="rect">
            <a:avLst/>
          </a:prstGeom>
          <a:noFill/>
          <a:ln>
            <a:noFill/>
          </a:ln>
        </p:spPr>
        <p:txBody>
          <a:bodyPr anchorCtr="0" anchor="t" bIns="38100" lIns="38100" spcFirstLastPara="1" rIns="38100" wrap="square" tIns="38100">
            <a:noAutofit/>
          </a:bodyPr>
          <a:lstStyle/>
          <a:p>
            <a:pPr xmlns:a="http://schemas.openxmlformats.org/drawingml/2006/main" indent="0" lvl="0" marL="0" rtl="0" algn="l">
              <a:lnSpc>
                <a:spcPct val="100000"/>
              </a:lnSpc>
              <a:spcBef>
                <a:spcPts val="0"/>
              </a:spcBef>
              <a:spcAft>
                <a:spcPts val="0"/>
              </a:spcAft>
              <a:buSzPts val="4200"/>
              <a:buNone/>
            </a:pPr>
            <a:r xmlns:a="http://schemas.openxmlformats.org/drawingml/2006/main">
              <a:rPr lang="es" sz="5200">
                <a:latin typeface="Poppins"/>
                <a:ea typeface="Poppins"/>
                <a:cs typeface="Poppins"/>
                <a:sym typeface="Poppins"/>
              </a:rPr>
              <a:t>¿Por qué MagicSchool AI?</a:t>
            </a:r>
            <a:endParaRPr xmlns:a="http://schemas.openxmlformats.org/drawingml/2006/main" sz="5200">
              <a:solidFill>
                <a:schemeClr val="dk1"/>
              </a:solidFill>
              <a:latin typeface="Poppins"/>
              <a:ea typeface="Poppins"/>
              <a:cs typeface="Poppins"/>
              <a:sym typeface="Poppins"/>
            </a:endParaRPr>
          </a:p>
        </p:txBody>
      </p:sp>
      <p:cxnSp>
        <p:nvCxnSpPr>
          <p:cNvPr id="170" name="Google Shape;170;p31"/>
          <p:cNvCxnSpPr/>
          <p:nvPr/>
        </p:nvCxnSpPr>
        <p:spPr>
          <a:xfrm>
            <a:off x="1074375" y="1138075"/>
            <a:ext cx="7071300" cy="27900"/>
          </a:xfrm>
          <a:prstGeom prst="straightConnector1">
            <a:avLst/>
          </a:prstGeom>
          <a:noFill/>
          <a:ln cap="flat" cmpd="sng" w="114300">
            <a:solidFill>
              <a:srgbClr val="5F26FC"/>
            </a:solidFill>
            <a:prstDash val="solid"/>
            <a:round/>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5F2"/>
        </a:solidFill>
      </p:bgPr>
    </p:bg>
    <p:spTree>
      <p:nvGrpSpPr>
        <p:cNvPr id="174" name="Shape 174"/>
        <p:cNvGrpSpPr/>
        <p:nvPr/>
      </p:nvGrpSpPr>
      <p:grpSpPr>
        <a:xfrm>
          <a:off x="0" y="0"/>
          <a:ext cx="0" cy="0"/>
          <a:chOff x="0" y="0"/>
          <a:chExt cx="0" cy="0"/>
        </a:xfrm>
      </p:grpSpPr>
      <p:sp>
        <p:nvSpPr>
          <p:cNvPr id="175" name="Google Shape;175;p32"/>
          <p:cNvSpPr txBox="1"/>
          <p:nvPr/>
        </p:nvSpPr>
        <p:spPr>
          <a:xfrm>
            <a:off x="914400" y="252950"/>
            <a:ext cx="13823100" cy="1965900"/>
          </a:xfrm>
          <a:prstGeom prst="rect">
            <a:avLst/>
          </a:prstGeom>
          <a:noFill/>
          <a:ln>
            <a:noFill/>
          </a:ln>
        </p:spPr>
        <p:txBody>
          <a:bodyPr anchorCtr="0" anchor="t" bIns="182850" lIns="182850" spcFirstLastPara="1" rIns="182850" wrap="square" tIns="182850">
            <a:noAutofit/>
          </a:bodyPr>
          <a:lstStyle/>
          <a:p>
            <a:pPr xmlns:a="http://schemas.openxmlformats.org/drawingml/2006/main" indent="0" lvl="0" marL="0" marR="0" rtl="0" algn="l">
              <a:lnSpc>
                <a:spcPct val="100000"/>
              </a:lnSpc>
              <a:spcBef>
                <a:spcPts val="0"/>
              </a:spcBef>
              <a:spcAft>
                <a:spcPts val="0"/>
              </a:spcAft>
              <a:buClr>
                <a:srgbClr val="000000"/>
              </a:buClr>
              <a:buSzPts val="3200"/>
              <a:buFont typeface="Arial"/>
              <a:buNone/>
            </a:pPr>
            <a:r xmlns:a="http://schemas.openxmlformats.org/drawingml/2006/main">
              <a:rPr b="1" lang="es" sz="4500">
                <a:solidFill>
                  <a:srgbClr val="002F4A"/>
                </a:solidFill>
                <a:latin typeface="Poppins"/>
                <a:ea typeface="Poppins"/>
                <a:cs typeface="Poppins"/>
                <a:sym typeface="Poppins"/>
              </a:rPr>
              <a:t>¡Explore el </a:t>
            </a:r>
            <a:r xmlns:a="http://schemas.openxmlformats.org/drawingml/2006/main" xmlns:r="http://schemas.openxmlformats.org/officeDocument/2006/relationships">
              <a:rPr b="1" lang="es" sz="4500" u="sng">
                <a:solidFill>
                  <a:schemeClr val="hlink"/>
                </a:solidFill>
                <a:latin typeface="Poppins"/>
                <a:ea typeface="Poppins"/>
                <a:cs typeface="Poppins"/>
                <a:sym typeface="Poppins"/>
                <a:hlinkClick r:id="rId3"/>
              </a:rPr>
              <a:t>Muro del Amor de MagicSchool </a:t>
            </a:r>
            <a:r xmlns:a="http://schemas.openxmlformats.org/drawingml/2006/main">
              <a:rPr b="1" lang="es" sz="4500">
                <a:solidFill>
                  <a:srgbClr val="002F4A"/>
                </a:solidFill>
                <a:latin typeface="Poppins"/>
                <a:ea typeface="Poppins"/>
                <a:cs typeface="Poppins"/>
                <a:sym typeface="Poppins"/>
              </a:rPr>
              <a:t>para ver cómo los educadores utilizan MagicSchool!</a:t>
            </a:r>
            <a:endParaRPr xmlns:a="http://schemas.openxmlformats.org/drawingml/2006/main" b="1" sz="3700">
              <a:solidFill>
                <a:srgbClr val="002F4A"/>
              </a:solidFill>
              <a:latin typeface="Poppins"/>
              <a:ea typeface="Poppins"/>
              <a:cs typeface="Poppins"/>
              <a:sym typeface="Poppins"/>
            </a:endParaRPr>
          </a:p>
        </p:txBody>
      </p:sp>
      <p:pic>
        <p:nvPicPr>
          <p:cNvPr id="176" name="Google Shape;176;p32"/>
          <p:cNvPicPr preferRelativeResize="0"/>
          <p:nvPr/>
        </p:nvPicPr>
        <p:blipFill>
          <a:blip r:embed="rId4">
            <a:alphaModFix/>
          </a:blip>
          <a:stretch>
            <a:fillRect/>
          </a:stretch>
        </p:blipFill>
        <p:spPr>
          <a:xfrm>
            <a:off x="16258850" y="329208"/>
            <a:ext cx="1194075" cy="1965793"/>
          </a:xfrm>
          <a:prstGeom prst="rect">
            <a:avLst/>
          </a:prstGeom>
          <a:noFill/>
          <a:ln>
            <a:noFill/>
          </a:ln>
        </p:spPr>
      </p:pic>
      <p:pic>
        <p:nvPicPr>
          <p:cNvPr id="177" name="Google Shape;177;p32"/>
          <p:cNvPicPr preferRelativeResize="0"/>
          <p:nvPr/>
        </p:nvPicPr>
        <p:blipFill>
          <a:blip r:embed="rId5">
            <a:alphaModFix/>
          </a:blip>
          <a:stretch>
            <a:fillRect/>
          </a:stretch>
        </p:blipFill>
        <p:spPr>
          <a:xfrm>
            <a:off x="15933850" y="684250"/>
            <a:ext cx="247900" cy="247900"/>
          </a:xfrm>
          <a:prstGeom prst="rect">
            <a:avLst/>
          </a:prstGeom>
          <a:noFill/>
          <a:ln>
            <a:noFill/>
          </a:ln>
        </p:spPr>
      </p:pic>
      <p:pic>
        <p:nvPicPr>
          <p:cNvPr id="178" name="Google Shape;178;p32">
            <a:hlinkClick r:id="rId6"/>
          </p:cNvPr>
          <p:cNvPicPr preferRelativeResize="0"/>
          <p:nvPr/>
        </p:nvPicPr>
        <p:blipFill>
          <a:blip r:embed="rId7">
            <a:alphaModFix/>
          </a:blip>
          <a:stretch>
            <a:fillRect/>
          </a:stretch>
        </p:blipFill>
        <p:spPr>
          <a:xfrm>
            <a:off x="3047338" y="2246513"/>
            <a:ext cx="12193335" cy="5946375"/>
          </a:xfrm>
          <a:prstGeom prst="rect">
            <a:avLst/>
          </a:prstGeom>
          <a:noFill/>
          <a:ln>
            <a:noFill/>
          </a:ln>
          <a:effectLst>
            <a:outerShdw blurRad="57150" rotWithShape="0" algn="bl" dir="5400000" dist="19050">
              <a:srgbClr val="000000">
                <a:alpha val="50000"/>
              </a:srgbClr>
            </a:outerShdw>
          </a:effectLst>
        </p:spPr>
      </p:pic>
      <p:sp>
        <p:nvSpPr>
          <p:cNvPr id="179" name="Google Shape;179;p32"/>
          <p:cNvSpPr txBox="1"/>
          <p:nvPr/>
        </p:nvSpPr>
        <p:spPr>
          <a:xfrm>
            <a:off x="3267150" y="8506200"/>
            <a:ext cx="12193200" cy="1361700"/>
          </a:xfrm>
          <a:prstGeom prst="rect">
            <a:avLst/>
          </a:prstGeom>
          <a:noFill/>
          <a:ln>
            <a:noFill/>
          </a:ln>
        </p:spPr>
        <p:txBody>
          <a:bodyPr anchorCtr="0" anchor="t" bIns="182850" lIns="182850" spcFirstLastPara="1" rIns="182850" wrap="square" tIns="182850">
            <a:noAutofit/>
          </a:bodyPr>
          <a:lstStyle/>
          <a:p>
            <a:pPr xmlns:a="http://schemas.openxmlformats.org/drawingml/2006/main" indent="0" lvl="0" marL="0" marR="0" rtl="0" algn="l">
              <a:lnSpc>
                <a:spcPct val="100000"/>
              </a:lnSpc>
              <a:spcBef>
                <a:spcPts val="0"/>
              </a:spcBef>
              <a:spcAft>
                <a:spcPts val="0"/>
              </a:spcAft>
              <a:buClr>
                <a:srgbClr val="000000"/>
              </a:buClr>
              <a:buSzPts val="3200"/>
              <a:buFont typeface="Arial"/>
              <a:buNone/>
            </a:pPr>
            <a:r xmlns:a="http://schemas.openxmlformats.org/drawingml/2006/main">
              <a:rPr b="1" lang="es" sz="3300">
                <a:solidFill>
                  <a:srgbClr val="002F4A"/>
                </a:solidFill>
                <a:latin typeface="Poppins"/>
                <a:ea typeface="Poppins"/>
                <a:cs typeface="Poppins"/>
                <a:sym typeface="Poppins"/>
              </a:rPr>
              <a:t>Mientras exploras: </a:t>
            </a:r>
            <a:r xmlns:a="http://schemas.openxmlformats.org/drawingml/2006/main">
              <a:rPr lang="es" sz="3300">
                <a:solidFill>
                  <a:srgbClr val="002F4A"/>
                </a:solidFill>
                <a:latin typeface="Poppins"/>
                <a:ea typeface="Poppins"/>
                <a:cs typeface="Poppins"/>
                <a:sym typeface="Poppins"/>
              </a:rPr>
              <a:t>¿Qué es lo que te entusiasma de MagicSchool? ¿Qué quieres probar?</a:t>
            </a:r>
            <a:endParaRPr xmlns:a="http://schemas.openxmlformats.org/drawingml/2006/main" sz="2400">
              <a:solidFill>
                <a:srgbClr val="002F4A"/>
              </a:solidFill>
              <a:latin typeface="Poppins"/>
              <a:ea typeface="Poppins"/>
              <a:cs typeface="Poppins"/>
              <a:sym typeface="Poppins"/>
            </a:endParaRPr>
          </a:p>
        </p:txBody>
      </p:sp>
      <p:cxnSp>
        <p:nvCxnSpPr>
          <p:cNvPr id="180" name="Google Shape;180;p32"/>
          <p:cNvCxnSpPr/>
          <p:nvPr/>
        </p:nvCxnSpPr>
        <p:spPr>
          <a:xfrm>
            <a:off x="1093750" y="1894175"/>
            <a:ext cx="11306700" cy="0"/>
          </a:xfrm>
          <a:prstGeom prst="straightConnector1">
            <a:avLst/>
          </a:prstGeom>
          <a:noFill/>
          <a:ln cap="flat" cmpd="sng" w="114300">
            <a:solidFill>
              <a:srgbClr val="5F26FC"/>
            </a:solidFill>
            <a:prstDash val="solid"/>
            <a:round/>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3"/>
          <p:cNvSpPr txBox="1"/>
          <p:nvPr/>
        </p:nvSpPr>
        <p:spPr>
          <a:xfrm>
            <a:off x="914400" y="289025"/>
            <a:ext cx="7836000" cy="13740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marR="0" rtl="0" algn="ctr">
              <a:lnSpc>
                <a:spcPct val="100000"/>
              </a:lnSpc>
              <a:spcBef>
                <a:spcPts val="0"/>
              </a:spcBef>
              <a:spcAft>
                <a:spcPts val="0"/>
              </a:spcAft>
              <a:buClr>
                <a:srgbClr val="000000"/>
              </a:buClr>
              <a:buSzPts val="5200"/>
              <a:buFont typeface="Arial"/>
              <a:buNone/>
            </a:pPr>
            <a:r xmlns:a="http://schemas.openxmlformats.org/drawingml/2006/main">
              <a:t/>
            </a:r>
            <a:endParaRPr xmlns:a="http://schemas.openxmlformats.org/drawingml/2006/main" b="1" i="0" sz="5200" u="none" cap="none" strike="noStrike">
              <a:solidFill>
                <a:srgbClr val="000000"/>
              </a:solidFill>
              <a:latin typeface="Poppins"/>
              <a:ea typeface="Poppins"/>
              <a:cs typeface="Poppins"/>
              <a:sym typeface="Poppins"/>
            </a:endParaRPr>
          </a:p>
        </p:txBody>
      </p:sp>
      <p:sp>
        <p:nvSpPr>
          <p:cNvPr id="186" name="Google Shape;186;p33"/>
          <p:cNvSpPr txBox="1"/>
          <p:nvPr/>
        </p:nvSpPr>
        <p:spPr>
          <a:xfrm>
            <a:off x="2266625" y="1506050"/>
            <a:ext cx="15041100" cy="17121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marR="0" rtl="0" algn="l">
              <a:lnSpc>
                <a:spcPct val="100000"/>
              </a:lnSpc>
              <a:spcBef>
                <a:spcPts val="0"/>
              </a:spcBef>
              <a:spcAft>
                <a:spcPts val="0"/>
              </a:spcAft>
              <a:buClr>
                <a:srgbClr val="000000"/>
              </a:buClr>
              <a:buSzPts val="3600"/>
              <a:buFont typeface="Arial"/>
              <a:buNone/>
            </a:pPr>
            <a:r xmlns:a="http://schemas.openxmlformats.org/drawingml/2006/main">
              <a:rPr b="0" i="0" lang="es" sz="3300" u="none" cap="none" strike="noStrike">
                <a:solidFill>
                  <a:srgbClr val="000000"/>
                </a:solidFill>
                <a:latin typeface="Poppins"/>
                <a:ea typeface="Poppins"/>
                <a:cs typeface="Poppins"/>
                <a:sym typeface="Poppins"/>
              </a:rPr>
              <a:t>MagicSchool es un conjunto de más de 60 herramientas impulsadas por IA fáciles de usar </a:t>
            </a:r>
            <a:r xmlns:a="http://schemas.openxmlformats.org/drawingml/2006/main">
              <a:rPr lang="es" sz="3300">
                <a:latin typeface="Poppins"/>
                <a:ea typeface="Poppins"/>
                <a:cs typeface="Poppins"/>
                <a:sym typeface="Poppins"/>
              </a:rPr>
              <a:t>que ayudan a planificar lecciones, diferenciar, comunicar y más. ¡Casi cualquiera que trabaje en una escuela puede encontrar algo que le guste de MagicSchool!</a:t>
            </a:r>
            <a:endParaRPr xmlns:a="http://schemas.openxmlformats.org/drawingml/2006/main" b="0" i="0" sz="2400" u="none" cap="none" strike="noStrike">
              <a:solidFill>
                <a:srgbClr val="000000"/>
              </a:solidFill>
              <a:latin typeface="Poppins"/>
              <a:ea typeface="Poppins"/>
              <a:cs typeface="Poppins"/>
              <a:sym typeface="Poppins"/>
            </a:endParaRPr>
          </a:p>
          <a:p>
            <a:pPr xmlns:a="http://schemas.openxmlformats.org/drawingml/2006/main" indent="0" lvl="0" marL="0" marR="0" rtl="0" algn="l">
              <a:lnSpc>
                <a:spcPct val="100000"/>
              </a:lnSpc>
              <a:spcBef>
                <a:spcPts val="0"/>
              </a:spcBef>
              <a:spcAft>
                <a:spcPts val="0"/>
              </a:spcAft>
              <a:buClr>
                <a:srgbClr val="000000"/>
              </a:buClr>
              <a:buSzPts val="3600"/>
              <a:buFont typeface="Arial"/>
              <a:buNone/>
            </a:pPr>
            <a:r xmlns:a="http://schemas.openxmlformats.org/drawingml/2006/main">
              <a:t/>
            </a:r>
            <a:endParaRPr xmlns:a="http://schemas.openxmlformats.org/drawingml/2006/main" b="0" i="0" sz="3600" u="none" cap="none" strike="noStrike">
              <a:solidFill>
                <a:srgbClr val="000000"/>
              </a:solidFill>
              <a:latin typeface="Poppins"/>
              <a:ea typeface="Poppins"/>
              <a:cs typeface="Poppins"/>
              <a:sym typeface="Poppins"/>
            </a:endParaRPr>
          </a:p>
        </p:txBody>
      </p:sp>
      <p:sp>
        <p:nvSpPr>
          <p:cNvPr id="187" name="Google Shape;187;p33"/>
          <p:cNvSpPr txBox="1"/>
          <p:nvPr>
            <p:ph idx="2" type="body"/>
          </p:nvPr>
        </p:nvSpPr>
        <p:spPr>
          <a:xfrm>
            <a:off x="981000" y="231800"/>
            <a:ext cx="16478400" cy="1027800"/>
          </a:xfrm>
          <a:prstGeom prst="rect">
            <a:avLst/>
          </a:prstGeom>
          <a:noFill/>
          <a:ln>
            <a:noFill/>
          </a:ln>
        </p:spPr>
        <p:txBody>
          <a:bodyPr anchorCtr="0" anchor="t" bIns="38100" lIns="38100" spcFirstLastPara="1" rIns="38100" wrap="square" tIns="38100">
            <a:noAutofit/>
          </a:bodyPr>
          <a:lstStyle/>
          <a:p>
            <a:pPr xmlns:a="http://schemas.openxmlformats.org/drawingml/2006/main" indent="0" lvl="0" marL="0" rtl="0" algn="l">
              <a:lnSpc>
                <a:spcPct val="100000"/>
              </a:lnSpc>
              <a:spcBef>
                <a:spcPts val="0"/>
              </a:spcBef>
              <a:spcAft>
                <a:spcPts val="0"/>
              </a:spcAft>
              <a:buSzPts val="4200"/>
              <a:buNone/>
            </a:pPr>
            <a:r xmlns:a="http://schemas.openxmlformats.org/drawingml/2006/main">
              <a:rPr lang="es" sz="5200">
                <a:solidFill>
                  <a:schemeClr val="dk1"/>
                </a:solidFill>
                <a:latin typeface="Poppins"/>
                <a:ea typeface="Poppins"/>
                <a:cs typeface="Poppins"/>
                <a:sym typeface="Poppins"/>
              </a:rPr>
              <a:t>¿Qué es la Escuela Mágica?</a:t>
            </a:r>
            <a:r xmlns:a="http://schemas.openxmlformats.org/drawingml/2006/main">
              <a:rPr lang="es" sz="5200">
                <a:latin typeface="Poppins"/>
                <a:ea typeface="Poppins"/>
                <a:cs typeface="Poppins"/>
                <a:sym typeface="Poppins"/>
              </a:rPr>
              <a:t> </a:t>
            </a:r>
            <a:endParaRPr xmlns:a="http://schemas.openxmlformats.org/drawingml/2006/main" sz="5200">
              <a:solidFill>
                <a:schemeClr val="dk1"/>
              </a:solidFill>
              <a:latin typeface="Poppins"/>
              <a:ea typeface="Poppins"/>
              <a:cs typeface="Poppins"/>
              <a:sym typeface="Poppins"/>
            </a:endParaRPr>
          </a:p>
        </p:txBody>
      </p:sp>
      <p:cxnSp>
        <p:nvCxnSpPr>
          <p:cNvPr id="188" name="Google Shape;188;p33"/>
          <p:cNvCxnSpPr/>
          <p:nvPr/>
        </p:nvCxnSpPr>
        <p:spPr>
          <a:xfrm>
            <a:off x="1074375" y="1138075"/>
            <a:ext cx="7301100" cy="11400"/>
          </a:xfrm>
          <a:prstGeom prst="straightConnector1">
            <a:avLst/>
          </a:prstGeom>
          <a:noFill/>
          <a:ln cap="flat" cmpd="sng" w="114300">
            <a:solidFill>
              <a:srgbClr val="5F26FC"/>
            </a:solidFill>
            <a:prstDash val="solid"/>
            <a:round/>
            <a:headEnd len="sm" w="sm" type="none"/>
            <a:tailEnd len="sm" w="sm" type="none"/>
          </a:ln>
        </p:spPr>
      </p:cxnSp>
      <p:pic>
        <p:nvPicPr>
          <p:cNvPr id="189" name="Google Shape;189;p33"/>
          <p:cNvPicPr preferRelativeResize="0"/>
          <p:nvPr/>
        </p:nvPicPr>
        <p:blipFill>
          <a:blip r:embed="rId3">
            <a:alphaModFix/>
          </a:blip>
          <a:stretch>
            <a:fillRect/>
          </a:stretch>
        </p:blipFill>
        <p:spPr>
          <a:xfrm>
            <a:off x="356875" y="3282900"/>
            <a:ext cx="17726644" cy="6498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4"/>
          <p:cNvSpPr txBox="1"/>
          <p:nvPr>
            <p:ph type="title"/>
          </p:nvPr>
        </p:nvSpPr>
        <p:spPr>
          <a:xfrm>
            <a:off x="672000" y="3808063"/>
            <a:ext cx="8078400" cy="1500000"/>
          </a:xfrm>
          <a:prstGeom prst="rect">
            <a:avLst/>
          </a:prstGeom>
          <a:noFill/>
          <a:ln>
            <a:noFill/>
          </a:ln>
        </p:spPr>
        <p:txBody>
          <a:bodyPr anchorCtr="0" anchor="t" bIns="38100" lIns="38100" spcFirstLastPara="1" rIns="38100" wrap="square" tIns="38100">
            <a:noAutofit/>
          </a:bodyPr>
          <a:lstStyle/>
          <a:p>
            <a:pPr xmlns:a="http://schemas.openxmlformats.org/drawingml/2006/main" indent="0" lvl="0" marL="0" rtl="0" algn="l">
              <a:lnSpc>
                <a:spcPct val="100000"/>
              </a:lnSpc>
              <a:spcBef>
                <a:spcPts val="0"/>
              </a:spcBef>
              <a:spcAft>
                <a:spcPts val="0"/>
              </a:spcAft>
              <a:buClr>
                <a:schemeClr val="dk1"/>
              </a:buClr>
              <a:buSzPts val="2000"/>
              <a:buFont typeface="Arial"/>
              <a:buNone/>
            </a:pPr>
            <a:r xmlns:a="http://schemas.openxmlformats.org/drawingml/2006/main">
              <a:rPr b="1" lang="es" sz="3100"/>
              <a:t>Diferenciarse para el éxito</a:t>
            </a:r>
            <a:endParaRPr xmlns:a="http://schemas.openxmlformats.org/drawingml/2006/main" b="1" sz="3100"/>
          </a:p>
          <a:p>
            <a:pPr xmlns:a="http://schemas.openxmlformats.org/drawingml/2006/main" indent="0" lvl="0" marL="0" rtl="0" algn="l">
              <a:lnSpc>
                <a:spcPct val="100000"/>
              </a:lnSpc>
              <a:spcBef>
                <a:spcPts val="0"/>
              </a:spcBef>
              <a:spcAft>
                <a:spcPts val="0"/>
              </a:spcAft>
              <a:buSzPts val="2000"/>
              <a:buNone/>
            </a:pPr>
            <a:r xmlns:a="http://schemas.openxmlformats.org/drawingml/2006/main">
              <a:rPr lang="es" sz="3100"/>
              <a:t>Ajustar los textos y materiales para satisfacer las necesidades de instrucción de los estudiantes.</a:t>
            </a:r>
            <a:endParaRPr xmlns:a="http://schemas.openxmlformats.org/drawingml/2006/main" b="1" sz="3100"/>
          </a:p>
        </p:txBody>
      </p:sp>
      <p:sp>
        <p:nvSpPr>
          <p:cNvPr id="195" name="Google Shape;195;p34"/>
          <p:cNvSpPr txBox="1"/>
          <p:nvPr>
            <p:ph type="title"/>
          </p:nvPr>
        </p:nvSpPr>
        <p:spPr>
          <a:xfrm>
            <a:off x="672000" y="5758388"/>
            <a:ext cx="8078400" cy="1500000"/>
          </a:xfrm>
          <a:prstGeom prst="rect">
            <a:avLst/>
          </a:prstGeom>
          <a:noFill/>
          <a:ln>
            <a:noFill/>
          </a:ln>
        </p:spPr>
        <p:txBody>
          <a:bodyPr anchorCtr="0" anchor="ctr" bIns="38100" lIns="38100" spcFirstLastPara="1" rIns="38100" wrap="square" tIns="38100">
            <a:noAutofit/>
          </a:bodyPr>
          <a:lstStyle/>
          <a:p>
            <a:pPr xmlns:a="http://schemas.openxmlformats.org/drawingml/2006/main" indent="0" lvl="0" marL="0" rtl="0" algn="l">
              <a:lnSpc>
                <a:spcPct val="80000"/>
              </a:lnSpc>
              <a:spcBef>
                <a:spcPts val="0"/>
              </a:spcBef>
              <a:spcAft>
                <a:spcPts val="0"/>
              </a:spcAft>
              <a:buSzPts val="2000"/>
              <a:buNone/>
            </a:pPr>
            <a:r xmlns:a="http://schemas.openxmlformats.org/drawingml/2006/main">
              <a:rPr b="1" lang="es" sz="3100"/>
              <a:t>Involucrar a las familias y las comunidades</a:t>
            </a:r>
            <a:endParaRPr xmlns:a="http://schemas.openxmlformats.org/drawingml/2006/main" b="1" sz="3100"/>
          </a:p>
          <a:p>
            <a:pPr xmlns:a="http://schemas.openxmlformats.org/drawingml/2006/main" indent="0" lvl="0" marL="0" rtl="0" algn="l">
              <a:lnSpc>
                <a:spcPct val="100000"/>
              </a:lnSpc>
              <a:spcBef>
                <a:spcPts val="0"/>
              </a:spcBef>
              <a:spcAft>
                <a:spcPts val="0"/>
              </a:spcAft>
              <a:buSzPts val="2000"/>
              <a:buNone/>
            </a:pPr>
            <a:r xmlns:a="http://schemas.openxmlformats.org/drawingml/2006/main">
              <a:rPr lang="es" sz="3100"/>
              <a:t>Generar correos electrónicos y boletines para comunicarse con las familias de los estudiantes.</a:t>
            </a:r>
            <a:endParaRPr xmlns:a="http://schemas.openxmlformats.org/drawingml/2006/main" sz="3100"/>
          </a:p>
        </p:txBody>
      </p:sp>
      <p:sp>
        <p:nvSpPr>
          <p:cNvPr id="196" name="Google Shape;196;p34"/>
          <p:cNvSpPr txBox="1"/>
          <p:nvPr>
            <p:ph type="title"/>
          </p:nvPr>
        </p:nvSpPr>
        <p:spPr>
          <a:xfrm>
            <a:off x="672000" y="7708725"/>
            <a:ext cx="8078400" cy="1918500"/>
          </a:xfrm>
          <a:prstGeom prst="rect">
            <a:avLst/>
          </a:prstGeom>
          <a:noFill/>
          <a:ln>
            <a:noFill/>
          </a:ln>
        </p:spPr>
        <p:txBody>
          <a:bodyPr anchorCtr="0" anchor="t" bIns="38100" lIns="38100" spcFirstLastPara="1" rIns="38100" wrap="square" tIns="38100">
            <a:noAutofit/>
          </a:bodyPr>
          <a:lstStyle/>
          <a:p>
            <a:pPr xmlns:a="http://schemas.openxmlformats.org/drawingml/2006/main" indent="0" lvl="0" marL="0" rtl="0" algn="l">
              <a:lnSpc>
                <a:spcPct val="80000"/>
              </a:lnSpc>
              <a:spcBef>
                <a:spcPts val="0"/>
              </a:spcBef>
              <a:spcAft>
                <a:spcPts val="0"/>
              </a:spcAft>
              <a:buSzPts val="2000"/>
              <a:buNone/>
            </a:pPr>
            <a:r xmlns:a="http://schemas.openxmlformats.org/drawingml/2006/main">
              <a:rPr b="1" lang="es" sz="3100"/>
              <a:t>Generar contenido original</a:t>
            </a:r>
            <a:endParaRPr xmlns:a="http://schemas.openxmlformats.org/drawingml/2006/main" b="1" sz="3100"/>
          </a:p>
          <a:p>
            <a:pPr xmlns:a="http://schemas.openxmlformats.org/drawingml/2006/main" indent="0" lvl="0" marL="0" rtl="0" algn="l">
              <a:lnSpc>
                <a:spcPct val="100000"/>
              </a:lnSpc>
              <a:spcBef>
                <a:spcPts val="0"/>
              </a:spcBef>
              <a:spcAft>
                <a:spcPts val="0"/>
              </a:spcAft>
              <a:buSzPts val="2000"/>
              <a:buNone/>
            </a:pPr>
            <a:r xmlns:a="http://schemas.openxmlformats.org/drawingml/2006/main">
              <a:rPr lang="es" sz="3100"/>
              <a:t>Cree contenido atractivo, relevante y personalizado para sus estudiantes.</a:t>
            </a:r>
            <a:endParaRPr xmlns:a="http://schemas.openxmlformats.org/drawingml/2006/main" sz="3100"/>
          </a:p>
        </p:txBody>
      </p:sp>
      <p:sp>
        <p:nvSpPr>
          <p:cNvPr id="197" name="Google Shape;197;p34"/>
          <p:cNvSpPr txBox="1"/>
          <p:nvPr>
            <p:ph type="title"/>
          </p:nvPr>
        </p:nvSpPr>
        <p:spPr>
          <a:xfrm>
            <a:off x="672000" y="1857738"/>
            <a:ext cx="8078400" cy="1500000"/>
          </a:xfrm>
          <a:prstGeom prst="rect">
            <a:avLst/>
          </a:prstGeom>
          <a:noFill/>
          <a:ln>
            <a:noFill/>
          </a:ln>
        </p:spPr>
        <p:txBody>
          <a:bodyPr anchorCtr="0" anchor="t" bIns="38100" lIns="38100" spcFirstLastPara="1" rIns="38100" wrap="square" tIns="38100">
            <a:noAutofit/>
          </a:bodyPr>
          <a:lstStyle/>
          <a:p>
            <a:pPr xmlns:a="http://schemas.openxmlformats.org/drawingml/2006/main" indent="0" lvl="0" marL="0" rtl="0" algn="l">
              <a:lnSpc>
                <a:spcPct val="100000"/>
              </a:lnSpc>
              <a:spcBef>
                <a:spcPts val="0"/>
              </a:spcBef>
              <a:spcAft>
                <a:spcPts val="0"/>
              </a:spcAft>
              <a:buSzPts val="2000"/>
              <a:buNone/>
            </a:pPr>
            <a:r xmlns:a="http://schemas.openxmlformats.org/drawingml/2006/main">
              <a:rPr b="1" lang="es" sz="3100"/>
              <a:t>Crear materiales educativos</a:t>
            </a:r>
            <a:endParaRPr xmlns:a="http://schemas.openxmlformats.org/drawingml/2006/main" b="1" sz="3100"/>
          </a:p>
          <a:p>
            <a:pPr xmlns:a="http://schemas.openxmlformats.org/drawingml/2006/main" indent="0" lvl="0" marL="0" rtl="0" algn="l">
              <a:lnSpc>
                <a:spcPct val="100000"/>
              </a:lnSpc>
              <a:spcBef>
                <a:spcPts val="0"/>
              </a:spcBef>
              <a:spcAft>
                <a:spcPts val="0"/>
              </a:spcAft>
              <a:buSzPts val="2000"/>
              <a:buNone/>
            </a:pPr>
            <a:r xmlns:a="http://schemas.openxmlformats.org/drawingml/2006/main">
              <a:rPr lang="es" sz="3100"/>
              <a:t>Cree planes de lecciones, rúbricas y evaluaciones personalizados que coincidan con sus objetivos.</a:t>
            </a:r>
            <a:endParaRPr xmlns:a="http://schemas.openxmlformats.org/drawingml/2006/main" sz="3100"/>
          </a:p>
        </p:txBody>
      </p:sp>
      <p:sp>
        <p:nvSpPr>
          <p:cNvPr id="198" name="Google Shape;198;p34"/>
          <p:cNvSpPr txBox="1"/>
          <p:nvPr/>
        </p:nvSpPr>
        <p:spPr>
          <a:xfrm>
            <a:off x="914400" y="289025"/>
            <a:ext cx="7836000" cy="1374000"/>
          </a:xfrm>
          <a:prstGeom prst="rect">
            <a:avLst/>
          </a:prstGeom>
          <a:noFill/>
          <a:ln>
            <a:noFill/>
          </a:ln>
        </p:spPr>
        <p:txBody>
          <a:bodyPr anchorCtr="0" anchor="t" bIns="91425" lIns="91425" spcFirstLastPara="1" rIns="91425" wrap="square" tIns="91425">
            <a:noAutofit/>
          </a:bodyPr>
          <a:lstStyle/>
          <a:p>
            <a:pPr xmlns:a="http://schemas.openxmlformats.org/drawingml/2006/main" indent="0" lvl="0" marL="0" marR="0" rtl="0" algn="ctr">
              <a:lnSpc>
                <a:spcPct val="100000"/>
              </a:lnSpc>
              <a:spcBef>
                <a:spcPts val="0"/>
              </a:spcBef>
              <a:spcAft>
                <a:spcPts val="0"/>
              </a:spcAft>
              <a:buClr>
                <a:srgbClr val="000000"/>
              </a:buClr>
              <a:buSzPts val="5200"/>
              <a:buFont typeface="Arial"/>
              <a:buNone/>
            </a:pPr>
            <a:r xmlns:a="http://schemas.openxmlformats.org/drawingml/2006/main">
              <a:t/>
            </a:r>
            <a:endParaRPr xmlns:a="http://schemas.openxmlformats.org/drawingml/2006/main" b="1" i="0" sz="5200" u="none" cap="none" strike="noStrike">
              <a:solidFill>
                <a:srgbClr val="000000"/>
              </a:solidFill>
              <a:latin typeface="Poppins"/>
              <a:ea typeface="Poppins"/>
              <a:cs typeface="Poppins"/>
              <a:sym typeface="Poppins"/>
            </a:endParaRPr>
          </a:p>
        </p:txBody>
      </p:sp>
      <p:sp>
        <p:nvSpPr>
          <p:cNvPr id="199" name="Google Shape;199;p34"/>
          <p:cNvSpPr txBox="1"/>
          <p:nvPr>
            <p:ph idx="2" type="body"/>
          </p:nvPr>
        </p:nvSpPr>
        <p:spPr>
          <a:xfrm>
            <a:off x="672000" y="205250"/>
            <a:ext cx="16478400" cy="1027800"/>
          </a:xfrm>
          <a:prstGeom prst="rect">
            <a:avLst/>
          </a:prstGeom>
          <a:noFill/>
          <a:ln>
            <a:noFill/>
          </a:ln>
        </p:spPr>
        <p:txBody>
          <a:bodyPr anchorCtr="0" anchor="t" bIns="38100" lIns="38100" spcFirstLastPara="1" rIns="38100" wrap="square" tIns="38100">
            <a:noAutofit/>
          </a:bodyPr>
          <a:lstStyle/>
          <a:p>
            <a:pPr xmlns:a="http://schemas.openxmlformats.org/drawingml/2006/main" indent="0" lvl="0" marL="0" rtl="0" algn="l">
              <a:lnSpc>
                <a:spcPct val="100000"/>
              </a:lnSpc>
              <a:spcBef>
                <a:spcPts val="0"/>
              </a:spcBef>
              <a:spcAft>
                <a:spcPts val="0"/>
              </a:spcAft>
              <a:buSzPts val="4200"/>
              <a:buNone/>
            </a:pPr>
            <a:r xmlns:a="http://schemas.openxmlformats.org/drawingml/2006/main">
              <a:rPr lang="es" sz="5200">
                <a:solidFill>
                  <a:schemeClr val="dk1"/>
                </a:solidFill>
                <a:latin typeface="Poppins"/>
                <a:ea typeface="Poppins"/>
                <a:cs typeface="Poppins"/>
                <a:sym typeface="Poppins"/>
              </a:rPr>
              <a:t>¿Cómo puede la IA de MagicSchool ayudar a los profesores?</a:t>
            </a:r>
            <a:r xmlns:a="http://schemas.openxmlformats.org/drawingml/2006/main">
              <a:rPr lang="es" sz="5200">
                <a:latin typeface="Poppins"/>
                <a:ea typeface="Poppins"/>
                <a:cs typeface="Poppins"/>
                <a:sym typeface="Poppins"/>
              </a:rPr>
              <a:t> </a:t>
            </a:r>
            <a:endParaRPr xmlns:a="http://schemas.openxmlformats.org/drawingml/2006/main" sz="5200">
              <a:solidFill>
                <a:schemeClr val="dk1"/>
              </a:solidFill>
              <a:latin typeface="Poppins"/>
              <a:ea typeface="Poppins"/>
              <a:cs typeface="Poppins"/>
              <a:sym typeface="Poppins"/>
            </a:endParaRPr>
          </a:p>
        </p:txBody>
      </p:sp>
      <p:cxnSp>
        <p:nvCxnSpPr>
          <p:cNvPr id="200" name="Google Shape;200;p34"/>
          <p:cNvCxnSpPr/>
          <p:nvPr/>
        </p:nvCxnSpPr>
        <p:spPr>
          <a:xfrm>
            <a:off x="739000" y="1152050"/>
            <a:ext cx="13976400" cy="0"/>
          </a:xfrm>
          <a:prstGeom prst="straightConnector1">
            <a:avLst/>
          </a:prstGeom>
          <a:noFill/>
          <a:ln cap="flat" cmpd="sng" w="114300">
            <a:solidFill>
              <a:srgbClr val="5F26FC"/>
            </a:solidFill>
            <a:prstDash val="solid"/>
            <a:round/>
            <a:headEnd len="sm" w="sm" type="none"/>
            <a:tailEnd len="sm" w="sm" type="none"/>
          </a:ln>
        </p:spPr>
      </p:cxnSp>
      <p:cxnSp>
        <p:nvCxnSpPr>
          <p:cNvPr id="201" name="Google Shape;201;p34"/>
          <p:cNvCxnSpPr/>
          <p:nvPr/>
        </p:nvCxnSpPr>
        <p:spPr>
          <a:xfrm>
            <a:off x="739000" y="3576800"/>
            <a:ext cx="17204100" cy="0"/>
          </a:xfrm>
          <a:prstGeom prst="straightConnector1">
            <a:avLst/>
          </a:prstGeom>
          <a:noFill/>
          <a:ln cap="flat" cmpd="sng" w="9525">
            <a:solidFill>
              <a:schemeClr val="dk2"/>
            </a:solidFill>
            <a:prstDash val="solid"/>
            <a:round/>
            <a:headEnd len="med" w="med" type="none"/>
            <a:tailEnd len="med" w="med" type="none"/>
          </a:ln>
        </p:spPr>
      </p:cxnSp>
      <p:cxnSp>
        <p:nvCxnSpPr>
          <p:cNvPr id="202" name="Google Shape;202;p34"/>
          <p:cNvCxnSpPr/>
          <p:nvPr/>
        </p:nvCxnSpPr>
        <p:spPr>
          <a:xfrm>
            <a:off x="739000" y="5606275"/>
            <a:ext cx="17204100" cy="0"/>
          </a:xfrm>
          <a:prstGeom prst="straightConnector1">
            <a:avLst/>
          </a:prstGeom>
          <a:noFill/>
          <a:ln cap="flat" cmpd="sng" w="9525">
            <a:solidFill>
              <a:schemeClr val="dk2"/>
            </a:solidFill>
            <a:prstDash val="solid"/>
            <a:round/>
            <a:headEnd len="med" w="med" type="none"/>
            <a:tailEnd len="med" w="med" type="none"/>
          </a:ln>
        </p:spPr>
      </p:cxnSp>
      <p:cxnSp>
        <p:nvCxnSpPr>
          <p:cNvPr id="203" name="Google Shape;203;p34"/>
          <p:cNvCxnSpPr/>
          <p:nvPr/>
        </p:nvCxnSpPr>
        <p:spPr>
          <a:xfrm>
            <a:off x="739000" y="7547100"/>
            <a:ext cx="17204100" cy="0"/>
          </a:xfrm>
          <a:prstGeom prst="straightConnector1">
            <a:avLst/>
          </a:prstGeom>
          <a:noFill/>
          <a:ln cap="flat" cmpd="sng" w="9525">
            <a:solidFill>
              <a:schemeClr val="dk2"/>
            </a:solidFill>
            <a:prstDash val="solid"/>
            <a:round/>
            <a:headEnd len="med" w="med" type="none"/>
            <a:tailEnd len="med" w="med" type="none"/>
          </a:ln>
        </p:spPr>
      </p:cxnSp>
      <p:pic>
        <p:nvPicPr>
          <p:cNvPr id="204" name="Google Shape;204;p34"/>
          <p:cNvPicPr preferRelativeResize="0"/>
          <p:nvPr/>
        </p:nvPicPr>
        <p:blipFill>
          <a:blip r:embed="rId3">
            <a:alphaModFix/>
          </a:blip>
          <a:stretch>
            <a:fillRect/>
          </a:stretch>
        </p:blipFill>
        <p:spPr>
          <a:xfrm>
            <a:off x="10253500" y="1779500"/>
            <a:ext cx="6572250" cy="1657350"/>
          </a:xfrm>
          <a:prstGeom prst="rect">
            <a:avLst/>
          </a:prstGeom>
          <a:noFill/>
          <a:ln>
            <a:noFill/>
          </a:ln>
        </p:spPr>
      </p:pic>
      <p:pic>
        <p:nvPicPr>
          <p:cNvPr id="205" name="Google Shape;205;p34"/>
          <p:cNvPicPr preferRelativeResize="0"/>
          <p:nvPr/>
        </p:nvPicPr>
        <p:blipFill>
          <a:blip r:embed="rId4">
            <a:alphaModFix/>
          </a:blip>
          <a:stretch>
            <a:fillRect/>
          </a:stretch>
        </p:blipFill>
        <p:spPr>
          <a:xfrm>
            <a:off x="10253500" y="3799463"/>
            <a:ext cx="6572251" cy="1584148"/>
          </a:xfrm>
          <a:prstGeom prst="rect">
            <a:avLst/>
          </a:prstGeom>
          <a:noFill/>
          <a:ln>
            <a:noFill/>
          </a:ln>
        </p:spPr>
      </p:pic>
      <p:pic>
        <p:nvPicPr>
          <p:cNvPr id="206" name="Google Shape;206;p34"/>
          <p:cNvPicPr preferRelativeResize="0"/>
          <p:nvPr/>
        </p:nvPicPr>
        <p:blipFill>
          <a:blip r:embed="rId5">
            <a:alphaModFix/>
          </a:blip>
          <a:stretch>
            <a:fillRect/>
          </a:stretch>
        </p:blipFill>
        <p:spPr>
          <a:xfrm>
            <a:off x="10177300" y="5752750"/>
            <a:ext cx="6815066" cy="1657350"/>
          </a:xfrm>
          <a:prstGeom prst="rect">
            <a:avLst/>
          </a:prstGeom>
          <a:noFill/>
          <a:ln>
            <a:noFill/>
          </a:ln>
        </p:spPr>
      </p:pic>
      <p:pic>
        <p:nvPicPr>
          <p:cNvPr id="207" name="Google Shape;207;p34"/>
          <p:cNvPicPr preferRelativeResize="0"/>
          <p:nvPr/>
        </p:nvPicPr>
        <p:blipFill>
          <a:blip r:embed="rId6">
            <a:alphaModFix/>
          </a:blip>
          <a:stretch>
            <a:fillRect/>
          </a:stretch>
        </p:blipFill>
        <p:spPr>
          <a:xfrm>
            <a:off x="10177300" y="7684100"/>
            <a:ext cx="6815075" cy="17103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5"/>
          <p:cNvSpPr txBox="1"/>
          <p:nvPr>
            <p:ph idx="2" type="body"/>
          </p:nvPr>
        </p:nvSpPr>
        <p:spPr>
          <a:xfrm>
            <a:off x="904800" y="356050"/>
            <a:ext cx="16478400" cy="1027800"/>
          </a:xfrm>
          <a:prstGeom prst="rect">
            <a:avLst/>
          </a:prstGeom>
          <a:noFill/>
          <a:ln>
            <a:noFill/>
          </a:ln>
        </p:spPr>
        <p:txBody>
          <a:bodyPr anchorCtr="0" anchor="t" bIns="38100" lIns="38100" spcFirstLastPara="1" rIns="38100" wrap="square" tIns="38100">
            <a:noAutofit/>
          </a:bodyPr>
          <a:lstStyle/>
          <a:p>
            <a:pPr xmlns:a="http://schemas.openxmlformats.org/drawingml/2006/main" indent="0" lvl="0" marL="0" rtl="0" algn="l">
              <a:lnSpc>
                <a:spcPct val="100000"/>
              </a:lnSpc>
              <a:spcBef>
                <a:spcPts val="0"/>
              </a:spcBef>
              <a:spcAft>
                <a:spcPts val="0"/>
              </a:spcAft>
              <a:buSzPts val="4200"/>
              <a:buNone/>
            </a:pPr>
            <a:r xmlns:a="http://schemas.openxmlformats.org/drawingml/2006/main">
              <a:rPr lang="es" sz="5200">
                <a:solidFill>
                  <a:schemeClr val="dk1"/>
                </a:solidFill>
                <a:latin typeface="Poppins"/>
                <a:ea typeface="Poppins"/>
                <a:cs typeface="Poppins"/>
                <a:sym typeface="Poppins"/>
              </a:rPr>
              <a:t>Mejores prácticas para utilizar la IA</a:t>
            </a:r>
            <a:endParaRPr xmlns:a="http://schemas.openxmlformats.org/drawingml/2006/main" sz="5200">
              <a:solidFill>
                <a:schemeClr val="dk1"/>
              </a:solidFill>
              <a:latin typeface="Poppins"/>
              <a:ea typeface="Poppins"/>
              <a:cs typeface="Poppins"/>
              <a:sym typeface="Poppins"/>
            </a:endParaRPr>
          </a:p>
        </p:txBody>
      </p:sp>
      <p:sp>
        <p:nvSpPr>
          <p:cNvPr id="213" name="Google Shape;213;p35"/>
          <p:cNvSpPr txBox="1"/>
          <p:nvPr/>
        </p:nvSpPr>
        <p:spPr>
          <a:xfrm>
            <a:off x="14805175" y="4638250"/>
            <a:ext cx="3000000" cy="338700"/>
          </a:xfrm>
          <a:prstGeom prst="rect">
            <a:avLst/>
          </a:prstGeom>
          <a:noFill/>
          <a:ln>
            <a:noFill/>
          </a:ln>
        </p:spPr>
        <p:txBody>
          <a:bodyPr anchorCtr="0" anchor="t" bIns="91425" lIns="91425" spcFirstLastPara="1" rIns="91425" wrap="square" tIns="91425">
            <a:spAutoFit/>
          </a:bodyPr>
          <a:lstStyle/>
          <a:p>
            <a:pPr xmlns:a="http://schemas.openxmlformats.org/drawingml/2006/main" indent="-292100" lvl="0" marL="457200" rtl="0" algn="l">
              <a:lnSpc>
                <a:spcPct val="115000"/>
              </a:lnSpc>
              <a:spcBef>
                <a:spcPts val="1000"/>
              </a:spcBef>
              <a:spcAft>
                <a:spcPts val="0"/>
              </a:spcAft>
              <a:buClr>
                <a:srgbClr val="333333"/>
              </a:buClr>
              <a:buSzPts val="1000"/>
              <a:buAutoNum type="arabicPeriod"/>
            </a:pPr>
            <a:r xmlns:a="http://schemas.openxmlformats.org/drawingml/2006/main">
              <a:t/>
            </a:r>
            <a:endParaRPr xmlns:a="http://schemas.openxmlformats.org/drawingml/2006/main" sz="1000">
              <a:solidFill>
                <a:srgbClr val="333333"/>
              </a:solidFill>
            </a:endParaRPr>
          </a:p>
        </p:txBody>
      </p:sp>
      <p:sp>
        <p:nvSpPr>
          <p:cNvPr id="214" name="Google Shape;214;p35"/>
          <p:cNvSpPr txBox="1"/>
          <p:nvPr/>
        </p:nvSpPr>
        <p:spPr>
          <a:xfrm>
            <a:off x="354725" y="1666550"/>
            <a:ext cx="17933400" cy="7617600"/>
          </a:xfrm>
          <a:prstGeom prst="rect">
            <a:avLst/>
          </a:prstGeom>
          <a:noFill/>
          <a:ln>
            <a:noFill/>
          </a:ln>
        </p:spPr>
        <p:txBody>
          <a:bodyPr anchorCtr="0" anchor="t" bIns="91425" lIns="91425" spcFirstLastPara="1" rIns="91425" wrap="square" tIns="91425">
            <a:noAutofit/>
          </a:bodyPr>
          <a:lstStyle/>
          <a:p>
            <a:pPr xmlns:a="http://schemas.openxmlformats.org/drawingml/2006/main" indent="-450850" lvl="0" marL="457200" rtl="0" algn="l">
              <a:spcBef>
                <a:spcPts val="0"/>
              </a:spcBef>
              <a:spcAft>
                <a:spcPts val="0"/>
              </a:spcAft>
              <a:buClr>
                <a:schemeClr val="dk1"/>
              </a:buClr>
              <a:buSzPts val="3500"/>
              <a:buFont typeface="Poppins"/>
              <a:buChar char="●"/>
            </a:pPr>
            <a:r xmlns:a="http://schemas.openxmlformats.org/drawingml/2006/main">
              <a:rPr b="1" lang="es" sz="3500">
                <a:solidFill>
                  <a:schemeClr val="dk1"/>
                </a:solidFill>
                <a:latin typeface="Poppins"/>
                <a:ea typeface="Poppins"/>
                <a:cs typeface="Poppins"/>
                <a:sym typeface="Poppins"/>
              </a:rPr>
              <a:t>Verifique el sesgo y la precisión: </a:t>
            </a:r>
            <a:r xmlns:a="http://schemas.openxmlformats.org/drawingml/2006/main">
              <a:rPr lang="es" sz="3500">
                <a:solidFill>
                  <a:schemeClr val="dk1"/>
                </a:solidFill>
                <a:latin typeface="Poppins"/>
                <a:ea typeface="Poppins"/>
                <a:cs typeface="Poppins"/>
                <a:sym typeface="Poppins"/>
              </a:rPr>
              <a:t>en ocasiones, la IA puede producir contenido sesgado o incorrecto. Siempre verifique dos veces antes de compartir con los estudiantes.</a:t>
            </a:r>
            <a:br xmlns:a="http://schemas.openxmlformats.org/drawingml/2006/main">
              <a:rPr lang="es-419" sz="3500">
                <a:solidFill>
                  <a:schemeClr val="dk1"/>
                </a:solidFill>
                <a:latin typeface="Poppins"/>
                <a:ea typeface="Poppins"/>
                <a:cs typeface="Poppins"/>
                <a:sym typeface="Poppins"/>
              </a:rPr>
            </a:br>
            <a:endParaRPr xmlns:a="http://schemas.openxmlformats.org/drawingml/2006/main" sz="3500">
              <a:solidFill>
                <a:schemeClr val="dk1"/>
              </a:solidFill>
              <a:latin typeface="Poppins"/>
              <a:ea typeface="Poppins"/>
              <a:cs typeface="Poppins"/>
              <a:sym typeface="Poppins"/>
            </a:endParaRPr>
          </a:p>
          <a:p>
            <a:pPr xmlns:a="http://schemas.openxmlformats.org/drawingml/2006/main" indent="-450850" lvl="0" marL="457200" rtl="0" algn="l">
              <a:spcBef>
                <a:spcPts val="0"/>
              </a:spcBef>
              <a:spcAft>
                <a:spcPts val="0"/>
              </a:spcAft>
              <a:buClr>
                <a:schemeClr val="dk1"/>
              </a:buClr>
              <a:buSzPts val="3500"/>
              <a:buFont typeface="Poppins"/>
              <a:buChar char="●"/>
            </a:pPr>
            <a:r xmlns:a="http://schemas.openxmlformats.org/drawingml/2006/main">
              <a:rPr b="1" lang="es" sz="3500">
                <a:solidFill>
                  <a:schemeClr val="dk1"/>
                </a:solidFill>
                <a:latin typeface="Poppins"/>
                <a:ea typeface="Poppins"/>
                <a:cs typeface="Poppins"/>
                <a:sym typeface="Poppins"/>
              </a:rPr>
              <a:t>El enfoque 80-20: </a:t>
            </a:r>
            <a:r xmlns:a="http://schemas.openxmlformats.org/drawingml/2006/main">
              <a:rPr lang="es" sz="3500">
                <a:solidFill>
                  <a:schemeClr val="dk1"/>
                </a:solidFill>
                <a:latin typeface="Poppins"/>
                <a:ea typeface="Poppins"/>
                <a:cs typeface="Poppins"/>
                <a:sym typeface="Poppins"/>
              </a:rPr>
              <a:t>utilice la IA para el trabajo inicial, pero asegúrese de agregar el toque final, revise el sesgo y la precisión y contextualice adecuadamente el último 20 %.</a:t>
            </a:r>
            <a:br xmlns:a="http://schemas.openxmlformats.org/drawingml/2006/main">
              <a:rPr lang="es-419" sz="3500">
                <a:solidFill>
                  <a:schemeClr val="dk1"/>
                </a:solidFill>
                <a:latin typeface="Poppins"/>
                <a:ea typeface="Poppins"/>
                <a:cs typeface="Poppins"/>
                <a:sym typeface="Poppins"/>
              </a:rPr>
            </a:br>
            <a:endParaRPr xmlns:a="http://schemas.openxmlformats.org/drawingml/2006/main" sz="3500">
              <a:solidFill>
                <a:schemeClr val="dk1"/>
              </a:solidFill>
              <a:latin typeface="Poppins"/>
              <a:ea typeface="Poppins"/>
              <a:cs typeface="Poppins"/>
              <a:sym typeface="Poppins"/>
            </a:endParaRPr>
          </a:p>
          <a:p>
            <a:pPr xmlns:a="http://schemas.openxmlformats.org/drawingml/2006/main" indent="-450850" lvl="0" marL="457200" rtl="0" algn="l">
              <a:spcBef>
                <a:spcPts val="0"/>
              </a:spcBef>
              <a:spcAft>
                <a:spcPts val="0"/>
              </a:spcAft>
              <a:buClr>
                <a:schemeClr val="dk1"/>
              </a:buClr>
              <a:buSzPts val="3500"/>
              <a:buFont typeface="Poppins"/>
              <a:buChar char="●"/>
            </a:pPr>
            <a:r xmlns:a="http://schemas.openxmlformats.org/drawingml/2006/main">
              <a:rPr b="1" lang="es" sz="3500">
                <a:solidFill>
                  <a:schemeClr val="dk1"/>
                </a:solidFill>
                <a:latin typeface="Poppins"/>
                <a:ea typeface="Poppins"/>
                <a:cs typeface="Poppins"/>
                <a:sym typeface="Poppins"/>
              </a:rPr>
              <a:t>Su criterio importa: </a:t>
            </a:r>
            <a:r xmlns:a="http://schemas.openxmlformats.org/drawingml/2006/main">
              <a:rPr lang="es" sz="3500">
                <a:solidFill>
                  <a:schemeClr val="dk1"/>
                </a:solidFill>
                <a:latin typeface="Poppins"/>
                <a:ea typeface="Poppins"/>
                <a:cs typeface="Poppins"/>
                <a:sym typeface="Poppins"/>
              </a:rPr>
              <a:t>considere el contenido generado por IA como un punto de partida, no como una solución final. Siga siempre las pautas de su escuela.</a:t>
            </a:r>
            <a:br xmlns:a="http://schemas.openxmlformats.org/drawingml/2006/main">
              <a:rPr lang="es-419" sz="3500">
                <a:solidFill>
                  <a:schemeClr val="dk1"/>
                </a:solidFill>
                <a:latin typeface="Poppins"/>
                <a:ea typeface="Poppins"/>
                <a:cs typeface="Poppins"/>
                <a:sym typeface="Poppins"/>
              </a:rPr>
            </a:br>
            <a:endParaRPr xmlns:a="http://schemas.openxmlformats.org/drawingml/2006/main" sz="3500">
              <a:solidFill>
                <a:schemeClr val="dk1"/>
              </a:solidFill>
              <a:latin typeface="Poppins"/>
              <a:ea typeface="Poppins"/>
              <a:cs typeface="Poppins"/>
              <a:sym typeface="Poppins"/>
            </a:endParaRPr>
          </a:p>
          <a:p>
            <a:pPr xmlns:a="http://schemas.openxmlformats.org/drawingml/2006/main" indent="-450850" lvl="0" marL="457200" rtl="0" algn="l">
              <a:spcBef>
                <a:spcPts val="0"/>
              </a:spcBef>
              <a:spcAft>
                <a:spcPts val="0"/>
              </a:spcAft>
              <a:buClr>
                <a:schemeClr val="dk1"/>
              </a:buClr>
              <a:buSzPts val="3500"/>
              <a:buFont typeface="Poppins"/>
              <a:buChar char="●"/>
            </a:pPr>
            <a:r xmlns:a="http://schemas.openxmlformats.org/drawingml/2006/main">
              <a:rPr b="1" lang="es" sz="3500">
                <a:solidFill>
                  <a:schemeClr val="dk1"/>
                </a:solidFill>
                <a:latin typeface="Poppins"/>
                <a:ea typeface="Poppins"/>
                <a:cs typeface="Poppins"/>
                <a:sym typeface="Poppins"/>
              </a:rPr>
              <a:t>Conozca los límites: </a:t>
            </a:r>
            <a:r xmlns:a="http://schemas.openxmlformats.org/drawingml/2006/main">
              <a:rPr lang="es" sz="3500">
                <a:solidFill>
                  <a:schemeClr val="dk1"/>
                </a:solidFill>
                <a:latin typeface="Poppins"/>
                <a:ea typeface="Poppins"/>
                <a:cs typeface="Poppins"/>
                <a:sym typeface="Poppins"/>
              </a:rPr>
              <a:t>el conocimiento de nuestra IA se detiene en su última fecha de entrenamiento, por lo que es posible que los temas recientes no estén actualizados.</a:t>
            </a:r>
            <a:br xmlns:a="http://schemas.openxmlformats.org/drawingml/2006/main">
              <a:rPr lang="es-419" sz="3500">
                <a:solidFill>
                  <a:schemeClr val="dk1"/>
                </a:solidFill>
                <a:latin typeface="Poppins"/>
                <a:ea typeface="Poppins"/>
                <a:cs typeface="Poppins"/>
                <a:sym typeface="Poppins"/>
              </a:rPr>
            </a:br>
            <a:endParaRPr xmlns:a="http://schemas.openxmlformats.org/drawingml/2006/main" sz="3500">
              <a:solidFill>
                <a:schemeClr val="dk1"/>
              </a:solidFill>
              <a:latin typeface="Poppins"/>
              <a:ea typeface="Poppins"/>
              <a:cs typeface="Poppins"/>
              <a:sym typeface="Poppins"/>
            </a:endParaRPr>
          </a:p>
          <a:p>
            <a:pPr xmlns:a="http://schemas.openxmlformats.org/drawingml/2006/main" indent="-450850" lvl="0" marL="457200" rtl="0" algn="l">
              <a:spcBef>
                <a:spcPts val="0"/>
              </a:spcBef>
              <a:spcAft>
                <a:spcPts val="0"/>
              </a:spcAft>
              <a:buClr>
                <a:schemeClr val="dk1"/>
              </a:buClr>
              <a:buSzPts val="3500"/>
              <a:buFont typeface="Poppins"/>
              <a:buChar char="●"/>
            </a:pPr>
            <a:r xmlns:a="http://schemas.openxmlformats.org/drawingml/2006/main">
              <a:rPr b="1" lang="es" sz="3500">
                <a:solidFill>
                  <a:schemeClr val="dk1"/>
                </a:solidFill>
                <a:latin typeface="Poppins"/>
                <a:ea typeface="Poppins"/>
                <a:cs typeface="Poppins"/>
                <a:sym typeface="Poppins"/>
              </a:rPr>
              <a:t>Proteja la privacidad: </a:t>
            </a:r>
            <a:r xmlns:a="http://schemas.openxmlformats.org/drawingml/2006/main">
              <a:rPr lang="es" sz="3500">
                <a:solidFill>
                  <a:schemeClr val="dk1"/>
                </a:solidFill>
                <a:latin typeface="Poppins"/>
                <a:ea typeface="Poppins"/>
                <a:cs typeface="Poppins"/>
                <a:sym typeface="Poppins"/>
              </a:rPr>
              <a:t>no incluya datos personales de los estudiantes, como nombres o direcciones. Eliminamos de inmediato cualquier información enviada accidentalmente.</a:t>
            </a:r>
            <a:endParaRPr xmlns:a="http://schemas.openxmlformats.org/drawingml/2006/main" sz="3500">
              <a:solidFill>
                <a:schemeClr val="dk1"/>
              </a:solidFill>
              <a:latin typeface="Poppins"/>
              <a:ea typeface="Poppins"/>
              <a:cs typeface="Poppins"/>
              <a:sym typeface="Poppins"/>
            </a:endParaRPr>
          </a:p>
        </p:txBody>
      </p:sp>
      <p:cxnSp>
        <p:nvCxnSpPr>
          <p:cNvPr id="215" name="Google Shape;215;p35"/>
          <p:cNvCxnSpPr/>
          <p:nvPr/>
        </p:nvCxnSpPr>
        <p:spPr>
          <a:xfrm flipH="1" rot="10800000">
            <a:off x="964400" y="1312650"/>
            <a:ext cx="8749800" cy="13800"/>
          </a:xfrm>
          <a:prstGeom prst="straightConnector1">
            <a:avLst/>
          </a:prstGeom>
          <a:noFill/>
          <a:ln cap="flat" cmpd="sng" w="114300">
            <a:solidFill>
              <a:srgbClr val="5F26FC"/>
            </a:solidFill>
            <a:prstDash val="solid"/>
            <a:round/>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6"/>
          <p:cNvSpPr txBox="1"/>
          <p:nvPr/>
        </p:nvSpPr>
        <p:spPr>
          <a:xfrm>
            <a:off x="762000" y="196275"/>
            <a:ext cx="15056400" cy="968400"/>
          </a:xfrm>
          <a:prstGeom prst="rect">
            <a:avLst/>
          </a:prstGeom>
          <a:noFill/>
          <a:ln>
            <a:noFill/>
          </a:ln>
        </p:spPr>
        <p:txBody>
          <a:bodyPr anchorCtr="0" anchor="b" bIns="38100" lIns="38100" spcFirstLastPara="1" rIns="38100" wrap="square" tIns="38100">
            <a:noAutofit/>
          </a:bodyPr>
          <a:lstStyle/>
          <a:p>
            <a:pPr xmlns:a="http://schemas.openxmlformats.org/drawingml/2006/main" indent="0" lvl="0" marL="0" rtl="0" algn="l">
              <a:spcBef>
                <a:spcPts val="0"/>
              </a:spcBef>
              <a:spcAft>
                <a:spcPts val="0"/>
              </a:spcAft>
              <a:buNone/>
            </a:pPr>
            <a:r xmlns:a="http://schemas.openxmlformats.org/drawingml/2006/main">
              <a:rPr b="1" lang="es" sz="5200">
                <a:solidFill>
                  <a:srgbClr val="000000"/>
                </a:solidFill>
                <a:latin typeface="Poppins"/>
                <a:ea typeface="Poppins"/>
                <a:cs typeface="Poppins"/>
                <a:sym typeface="Poppins"/>
              </a:rPr>
              <a:t>Primeros pasos con MagicSchool</a:t>
            </a:r>
            <a:endParaRPr xmlns:a="http://schemas.openxmlformats.org/drawingml/2006/main" b="1" sz="5200">
              <a:solidFill>
                <a:srgbClr val="000000"/>
              </a:solidFill>
              <a:latin typeface="Poppins"/>
              <a:ea typeface="Poppins"/>
              <a:cs typeface="Poppins"/>
              <a:sym typeface="Poppins"/>
            </a:endParaRPr>
          </a:p>
        </p:txBody>
      </p:sp>
      <p:pic>
        <p:nvPicPr>
          <p:cNvPr id="221" name="Google Shape;221;p36"/>
          <p:cNvPicPr preferRelativeResize="0"/>
          <p:nvPr/>
        </p:nvPicPr>
        <p:blipFill rotWithShape="1">
          <a:blip r:embed="rId3">
            <a:alphaModFix/>
          </a:blip>
          <a:srcRect b="0" l="0" r="0" t="26062"/>
          <a:stretch/>
        </p:blipFill>
        <p:spPr>
          <a:xfrm>
            <a:off x="2332963" y="4972050"/>
            <a:ext cx="4197579" cy="4033850"/>
          </a:xfrm>
          <a:prstGeom prst="rect">
            <a:avLst/>
          </a:prstGeom>
          <a:noFill/>
          <a:ln>
            <a:noFill/>
          </a:ln>
        </p:spPr>
      </p:pic>
      <p:sp>
        <p:nvSpPr>
          <p:cNvPr id="222" name="Google Shape;222;p36"/>
          <p:cNvSpPr txBox="1"/>
          <p:nvPr/>
        </p:nvSpPr>
        <p:spPr>
          <a:xfrm>
            <a:off x="1174200" y="2415925"/>
            <a:ext cx="6738900" cy="2118000"/>
          </a:xfrm>
          <a:prstGeom prst="rect">
            <a:avLst/>
          </a:prstGeom>
          <a:noFill/>
          <a:ln>
            <a:noFill/>
          </a:ln>
        </p:spPr>
        <p:txBody>
          <a:bodyPr anchorCtr="0" anchor="t" bIns="38100" lIns="38100" spcFirstLastPara="1" rIns="38100" wrap="square" tIns="38100">
            <a:noAutofit/>
          </a:bodyPr>
          <a:lstStyle/>
          <a:p>
            <a:pPr xmlns:a="http://schemas.openxmlformats.org/drawingml/2006/main" indent="0" lvl="0" marL="0" rtl="0" algn="l">
              <a:spcBef>
                <a:spcPts val="0"/>
              </a:spcBef>
              <a:spcAft>
                <a:spcPts val="0"/>
              </a:spcAft>
              <a:buNone/>
            </a:pPr>
            <a:r xmlns:a="http://schemas.openxmlformats.org/drawingml/2006/main">
              <a:rPr lang="es" sz="3600">
                <a:solidFill>
                  <a:srgbClr val="000000"/>
                </a:solidFill>
                <a:latin typeface="Poppins"/>
                <a:ea typeface="Poppins"/>
                <a:cs typeface="Poppins"/>
                <a:sym typeface="Poppins"/>
              </a:rPr>
              <a:t>Escanee el QR a continuación </a:t>
            </a:r>
            <a:r xmlns:a="http://schemas.openxmlformats.org/drawingml/2006/main">
              <a:rPr lang="es" sz="3600">
                <a:latin typeface="Poppins"/>
                <a:ea typeface="Poppins"/>
                <a:cs typeface="Poppins"/>
                <a:sym typeface="Poppins"/>
              </a:rPr>
              <a:t>para </a:t>
            </a:r>
            <a:r xmlns:a="http://schemas.openxmlformats.org/drawingml/2006/main">
              <a:rPr lang="es" sz="3600">
                <a:solidFill>
                  <a:srgbClr val="000000"/>
                </a:solidFill>
                <a:latin typeface="Poppins"/>
                <a:ea typeface="Poppins"/>
                <a:cs typeface="Poppins"/>
                <a:sym typeface="Poppins"/>
              </a:rPr>
              <a:t>visitar</a:t>
            </a:r>
            <a:endParaRPr xmlns:a="http://schemas.openxmlformats.org/drawingml/2006/main" sz="3600">
              <a:solidFill>
                <a:srgbClr val="000000"/>
              </a:solidFill>
              <a:latin typeface="Poppins"/>
              <a:ea typeface="Poppins"/>
              <a:cs typeface="Poppins"/>
              <a:sym typeface="Poppins"/>
            </a:endParaRPr>
          </a:p>
          <a:p>
            <a:pPr xmlns:a="http://schemas.openxmlformats.org/drawingml/2006/main" indent="0" lvl="0" marL="0" rtl="0" algn="l">
              <a:spcBef>
                <a:spcPts val="0"/>
              </a:spcBef>
              <a:spcAft>
                <a:spcPts val="0"/>
              </a:spcAft>
              <a:buNone/>
            </a:pPr>
            <a:r xmlns:a="http://schemas.openxmlformats.org/drawingml/2006/main" xmlns:r="http://schemas.openxmlformats.org/officeDocument/2006/relationships" xmlns:ahyp="http://schemas.microsoft.com/office/drawing/2018/hyperlinkcolor">
              <a:rPr lang="es" sz="3600" u="sng">
                <a:solidFill>
                  <a:srgbClr val="0097A7"/>
                </a:solidFill>
                <a:latin typeface="Poppins"/>
                <a:ea typeface="Poppins"/>
                <a:cs typeface="Poppins"/>
                <a:sym typeface="Poppins"/>
                <a:hlinkClick r:id="rId4">
                  <a:extLst>
                    <a:ext uri="{A12FA001-AC4F-418D-AE19-62706E023703}">
                      <ahyp:hlinkClr val="tx"/>
                    </a:ext>
                  </a:extLst>
                </a:hlinkClick>
              </a:rPr>
              <a:t>app.magicschool.ai </a:t>
            </a:r>
            <a:r xmlns:a="http://schemas.openxmlformats.org/drawingml/2006/main">
              <a:rPr lang="es" sz="3600">
                <a:solidFill>
                  <a:srgbClr val="000000"/>
                </a:solidFill>
                <a:latin typeface="Poppins"/>
                <a:ea typeface="Poppins"/>
                <a:cs typeface="Poppins"/>
                <a:sym typeface="Poppins"/>
              </a:rPr>
              <a:t>y regístrese en Google o Microsoft o haga clic en </a:t>
            </a:r>
            <a:r xmlns:a="http://schemas.openxmlformats.org/drawingml/2006/main">
              <a:rPr b="1" lang="es" sz="3600">
                <a:solidFill>
                  <a:srgbClr val="000000"/>
                </a:solidFill>
                <a:latin typeface="Poppins"/>
                <a:ea typeface="Poppins"/>
                <a:cs typeface="Poppins"/>
                <a:sym typeface="Poppins"/>
              </a:rPr>
              <a:t>'Crear una cuenta'</a:t>
            </a:r>
            <a:endParaRPr xmlns:a="http://schemas.openxmlformats.org/drawingml/2006/main" b="1" sz="3600">
              <a:solidFill>
                <a:srgbClr val="000000"/>
              </a:solidFill>
              <a:latin typeface="Poppins"/>
              <a:ea typeface="Poppins"/>
              <a:cs typeface="Poppins"/>
              <a:sym typeface="Poppins"/>
            </a:endParaRPr>
          </a:p>
        </p:txBody>
      </p:sp>
      <p:pic>
        <p:nvPicPr>
          <p:cNvPr id="223" name="Google Shape;223;p36"/>
          <p:cNvPicPr preferRelativeResize="0"/>
          <p:nvPr/>
        </p:nvPicPr>
        <p:blipFill rotWithShape="1">
          <a:blip r:embed="rId5">
            <a:alphaModFix/>
          </a:blip>
          <a:srcRect b="2353" l="23181" r="26402" t="3110"/>
          <a:stretch/>
        </p:blipFill>
        <p:spPr>
          <a:xfrm>
            <a:off x="8526225" y="1816125"/>
            <a:ext cx="8022451" cy="8039051"/>
          </a:xfrm>
          <a:prstGeom prst="rect">
            <a:avLst/>
          </a:prstGeom>
          <a:noFill/>
          <a:ln cap="flat" cmpd="sng" w="9525">
            <a:solidFill>
              <a:srgbClr val="FFFFFF"/>
            </a:solidFill>
            <a:prstDash val="solid"/>
            <a:round/>
            <a:headEnd len="sm" w="sm" type="none"/>
            <a:tailEnd len="sm" w="sm" type="none"/>
          </a:ln>
        </p:spPr>
      </p:pic>
      <p:cxnSp>
        <p:nvCxnSpPr>
          <p:cNvPr id="224" name="Google Shape;224;p36"/>
          <p:cNvCxnSpPr/>
          <p:nvPr/>
        </p:nvCxnSpPr>
        <p:spPr>
          <a:xfrm flipH="1" rot="10800000">
            <a:off x="828600" y="1204975"/>
            <a:ext cx="11286600" cy="9300"/>
          </a:xfrm>
          <a:prstGeom prst="straightConnector1">
            <a:avLst/>
          </a:prstGeom>
          <a:noFill/>
          <a:ln cap="flat" cmpd="sng" w="114300">
            <a:solidFill>
              <a:srgbClr val="5F26FC"/>
            </a:solidFill>
            <a:prstDash val="solid"/>
            <a:round/>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